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Default Extension="xlsx" ContentType="application/vnd.openxmlformats-officedocument.spreadsheetml.sheet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charts/chart1.xml" ContentType="application/vnd.openxmlformats-officedocument.drawingml.char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Default Extension="gif" ContentType="image/gif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7" r:id="rId2"/>
    <p:sldId id="386" r:id="rId3"/>
    <p:sldId id="500" r:id="rId4"/>
    <p:sldId id="487" r:id="rId5"/>
    <p:sldId id="488" r:id="rId6"/>
    <p:sldId id="461" r:id="rId7"/>
    <p:sldId id="462" r:id="rId8"/>
    <p:sldId id="501" r:id="rId9"/>
    <p:sldId id="463" r:id="rId10"/>
    <p:sldId id="499" r:id="rId11"/>
    <p:sldId id="489" r:id="rId12"/>
    <p:sldId id="490" r:id="rId13"/>
    <p:sldId id="491" r:id="rId14"/>
    <p:sldId id="492" r:id="rId15"/>
    <p:sldId id="427" r:id="rId16"/>
    <p:sldId id="493" r:id="rId17"/>
    <p:sldId id="494" r:id="rId18"/>
    <p:sldId id="495" r:id="rId19"/>
    <p:sldId id="496" r:id="rId20"/>
    <p:sldId id="497" r:id="rId21"/>
    <p:sldId id="385" r:id="rId22"/>
    <p:sldId id="498" r:id="rId23"/>
  </p:sldIdLst>
  <p:sldSz cx="9144000" cy="6858000" type="screen4x3"/>
  <p:notesSz cx="6735763" cy="98663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99FF"/>
    <a:srgbClr val="FFFF00"/>
    <a:srgbClr val="0A1C66"/>
    <a:srgbClr val="FFFFCC"/>
    <a:srgbClr val="FFFF99"/>
    <a:srgbClr val="080808"/>
    <a:srgbClr val="333333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57" autoAdjust="0"/>
    <p:restoredTop sz="94718" autoAdjust="0"/>
  </p:normalViewPr>
  <p:slideViewPr>
    <p:cSldViewPr>
      <p:cViewPr>
        <p:scale>
          <a:sx n="90" d="100"/>
          <a:sy n="90" d="100"/>
        </p:scale>
        <p:origin x="-13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3930" y="-78"/>
      </p:cViewPr>
      <p:guideLst>
        <p:guide orient="horz" pos="3107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explosion val="25"/>
          <c:dPt>
            <c:idx val="0"/>
            <c:explosion val="9"/>
          </c:dPt>
          <c:dPt>
            <c:idx val="1"/>
            <c:explosion val="9"/>
            <c:spPr>
              <a:solidFill>
                <a:srgbClr val="000099"/>
              </a:solidFill>
            </c:spPr>
          </c:dPt>
          <c:dPt>
            <c:idx val="2"/>
            <c:explosion val="7"/>
            <c:spPr>
              <a:solidFill>
                <a:srgbClr val="FFC000"/>
              </a:solidFill>
            </c:spPr>
          </c:dPt>
          <c:cat>
            <c:strRef>
              <c:f>Hoja1!$A$2:$A$4</c:f>
              <c:strCache>
                <c:ptCount val="3"/>
                <c:pt idx="0">
                  <c:v>PROMOCIÓN 45%</c:v>
                </c:pt>
                <c:pt idx="1">
                  <c:v>ASISTENCIA 35%</c:v>
                </c:pt>
                <c:pt idx="2">
                  <c:v>FORMACIÓN 20%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45</c:v>
                </c:pt>
                <c:pt idx="1">
                  <c:v>35</c:v>
                </c:pt>
                <c:pt idx="2">
                  <c:v>20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E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8BFB9-5BCC-4108-9FB9-03BAEE6AE6A4}">
      <dgm:prSet phldrT="[Texto]" custT="1"/>
      <dgm:spPr/>
      <dgm:t>
        <a:bodyPr/>
        <a:lstStyle/>
        <a:p>
          <a:r>
            <a:rPr lang="es-ES" sz="2800" b="1" i="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CONSTITUCIÓN ESPAÑOLA</a:t>
          </a:r>
          <a:endParaRPr lang="es-ES" sz="2800" b="1" i="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A8F1A03E-98D7-4776-BB08-154506E46032}" type="parTrans" cxnId="{BDE7636D-B815-434F-8C69-53FDBFE473D5}">
      <dgm:prSet/>
      <dgm:spPr/>
      <dgm:t>
        <a:bodyPr/>
        <a:lstStyle/>
        <a:p>
          <a:endParaRPr lang="es-ES"/>
        </a:p>
      </dgm:t>
    </dgm:pt>
    <dgm:pt modelId="{FA63C8EC-C322-44B6-AA0D-1CB9B8183578}" type="sibTrans" cxnId="{BDE7636D-B815-434F-8C69-53FDBFE473D5}">
      <dgm:prSet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1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ARTÍCULO 33</a:t>
          </a:r>
        </a:p>
        <a:p>
          <a:r>
            <a:rPr lang="es-ES" sz="16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(</a:t>
          </a:r>
          <a:r>
            <a:rPr lang="es-ES" sz="1600" b="1" i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PROPIEDAD INTELECTUAL</a:t>
          </a:r>
          <a:r>
            <a:rPr lang="es-ES" sz="16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)</a:t>
          </a: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15771AF2-4B3F-4820-AB69-FB96AD28CD5D}">
      <dgm:prSet phldrT="[Texto]" custT="1"/>
      <dgm:spPr/>
      <dgm:t>
        <a:bodyPr/>
        <a:lstStyle/>
        <a:p>
          <a:r>
            <a:rPr lang="es-ES" sz="1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ARTÍCULO 20</a:t>
          </a:r>
        </a:p>
        <a:p>
          <a:r>
            <a:rPr lang="es-ES" sz="16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(</a:t>
          </a:r>
          <a:r>
            <a:rPr lang="es-ES" sz="1600" b="1" i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DERECHO A LA CREACIÓN LITERARIA Y ARTÍSTICA</a:t>
          </a:r>
          <a:r>
            <a:rPr lang="es-ES" sz="16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)</a:t>
          </a:r>
          <a:endParaRPr lang="es-ES" sz="1600" b="1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CA13A6BB-F7E7-44CC-8DAC-CFCBBC107E1E}" type="parTrans" cxnId="{84132C3E-7AEA-4EE1-BB3C-20504CF44D24}">
      <dgm:prSet/>
      <dgm:spPr/>
      <dgm:t>
        <a:bodyPr/>
        <a:lstStyle/>
        <a:p>
          <a:endParaRPr lang="es-ES"/>
        </a:p>
      </dgm:t>
    </dgm:pt>
    <dgm:pt modelId="{D7E8CA1B-2E87-4B78-B5F6-BAEF3F077B7D}" type="sibTrans" cxnId="{84132C3E-7AEA-4EE1-BB3C-20504CF44D24}">
      <dgm:prSet/>
      <dgm:spPr/>
      <dgm:t>
        <a:bodyPr/>
        <a:lstStyle/>
        <a:p>
          <a:endParaRPr lang="es-ES"/>
        </a:p>
      </dgm:t>
    </dgm:pt>
    <dgm:pt modelId="{B5958364-5BE9-445C-88EC-0AB4CD0333CF}">
      <dgm:prSet custT="1"/>
      <dgm:spPr/>
      <dgm:t>
        <a:bodyPr/>
        <a:lstStyle/>
        <a:p>
          <a:r>
            <a:rPr lang="es-ES" sz="1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DERECHO FUNDAMENTAL</a:t>
          </a:r>
          <a:endParaRPr lang="es-ES" sz="1800" b="1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405F14E5-8B2B-41D3-AA30-5CD2C08CED4C}" type="parTrans" cxnId="{20AF0089-EF7A-4A5A-A098-BC694FDD9804}">
      <dgm:prSet/>
      <dgm:spPr/>
      <dgm:t>
        <a:bodyPr/>
        <a:lstStyle/>
        <a:p>
          <a:endParaRPr lang="es-ES"/>
        </a:p>
      </dgm:t>
    </dgm:pt>
    <dgm:pt modelId="{8EDED5AD-61AA-4669-A97A-3F1F48DE2306}" type="sibTrans" cxnId="{20AF0089-EF7A-4A5A-A098-BC694FDD9804}">
      <dgm:prSet/>
      <dgm:spPr/>
      <dgm:t>
        <a:bodyPr/>
        <a:lstStyle/>
        <a:p>
          <a:endParaRPr lang="es-ES"/>
        </a:p>
      </dgm:t>
    </dgm:pt>
    <dgm:pt modelId="{606F8E50-57C2-4B8B-A849-806912B83284}">
      <dgm:prSet/>
      <dgm:spPr/>
      <dgm:t>
        <a:bodyPr/>
        <a:lstStyle/>
        <a:p>
          <a:endParaRPr lang="es-ES" dirty="0"/>
        </a:p>
      </dgm:t>
    </dgm:pt>
    <dgm:pt modelId="{7D61A448-6477-4C06-8337-FD5B9185B52A}" type="parTrans" cxnId="{4A05DD56-F3AC-4C9C-99A2-872233D6B42C}">
      <dgm:prSet/>
      <dgm:spPr/>
      <dgm:t>
        <a:bodyPr/>
        <a:lstStyle/>
        <a:p>
          <a:endParaRPr lang="es-ES"/>
        </a:p>
      </dgm:t>
    </dgm:pt>
    <dgm:pt modelId="{8238B3F5-DDC6-40D1-A8D3-CC79328C1DDB}" type="sibTrans" cxnId="{4A05DD56-F3AC-4C9C-99A2-872233D6B42C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31B7BE7-3358-4E7A-9937-6190EA8AB449}" type="pres">
      <dgm:prSet presAssocID="{43E8BFB9-5BCC-4108-9FB9-03BAEE6AE6A4}" presName="hierRoot1" presStyleCnt="0"/>
      <dgm:spPr/>
    </dgm:pt>
    <dgm:pt modelId="{0D9130DA-8A46-4A9E-AD2D-BAA1CE117F06}" type="pres">
      <dgm:prSet presAssocID="{43E8BFB9-5BCC-4108-9FB9-03BAEE6AE6A4}" presName="composite" presStyleCnt="0"/>
      <dgm:spPr/>
    </dgm:pt>
    <dgm:pt modelId="{DFC37726-2C5E-48EB-AB61-D469EE483C97}" type="pres">
      <dgm:prSet presAssocID="{43E8BFB9-5BCC-4108-9FB9-03BAEE6AE6A4}" presName="background" presStyleLbl="node0" presStyleIdx="0" presStyleCnt="1"/>
      <dgm:spPr/>
    </dgm:pt>
    <dgm:pt modelId="{D29A6138-7747-44D1-BB7F-5C4DAA905018}" type="pres">
      <dgm:prSet presAssocID="{43E8BFB9-5BCC-4108-9FB9-03BAEE6AE6A4}" presName="text" presStyleLbl="fgAcc0" presStyleIdx="0" presStyleCnt="1" custScaleX="249706" custScaleY="67478" custLinFactNeighborX="-17042" custLinFactNeighborY="-3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DEA3C5-39E9-40F3-B40E-C61D814141FB}" type="pres">
      <dgm:prSet presAssocID="{43E8BFB9-5BCC-4108-9FB9-03BAEE6AE6A4}" presName="hierChild2" presStyleCnt="0"/>
      <dgm:spPr/>
    </dgm:pt>
    <dgm:pt modelId="{E09AB0CA-8EBA-485A-B154-09AFB8B0EAB8}" type="pres">
      <dgm:prSet presAssocID="{ECA671D3-3B79-4BE9-A331-07217FB701C6}" presName="Name10" presStyleLbl="parChTrans1D2" presStyleIdx="0" presStyleCnt="2"/>
      <dgm:spPr/>
      <dgm:t>
        <a:bodyPr/>
        <a:lstStyle/>
        <a:p>
          <a:endParaRPr lang="es-ES"/>
        </a:p>
      </dgm:t>
    </dgm:pt>
    <dgm:pt modelId="{05A5803D-D5CB-4B75-B65E-6B822C32D730}" type="pres">
      <dgm:prSet presAssocID="{B81A58BC-DB36-48C1-8101-4FB0A82A4312}" presName="hierRoot2" presStyleCnt="0"/>
      <dgm:spPr/>
    </dgm:pt>
    <dgm:pt modelId="{44EEC9C0-33FC-4B16-BB6A-B8BADAECB44B}" type="pres">
      <dgm:prSet presAssocID="{B81A58BC-DB36-48C1-8101-4FB0A82A4312}" presName="composite2" presStyleCnt="0"/>
      <dgm:spPr/>
    </dgm:pt>
    <dgm:pt modelId="{FD4AD5EB-BFF0-4FE2-9425-F2CE7D60A95A}" type="pres">
      <dgm:prSet presAssocID="{B81A58BC-DB36-48C1-8101-4FB0A82A4312}" presName="background2" presStyleLbl="node2" presStyleIdx="0" presStyleCnt="2"/>
      <dgm:spPr/>
    </dgm:pt>
    <dgm:pt modelId="{F2DDFD90-527E-4ACE-ADA8-A5C0E796E533}" type="pres">
      <dgm:prSet presAssocID="{B81A58BC-DB36-48C1-8101-4FB0A82A4312}" presName="text2" presStyleLbl="fgAcc2" presStyleIdx="0" presStyleCnt="2" custScaleX="210771" custLinFactNeighborX="-23190" custLinFactNeighborY="-18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52104D-F2F4-47BD-8E8F-FD00CFF3A6E2}" type="pres">
      <dgm:prSet presAssocID="{B81A58BC-DB36-48C1-8101-4FB0A82A4312}" presName="hierChild3" presStyleCnt="0"/>
      <dgm:spPr/>
    </dgm:pt>
    <dgm:pt modelId="{694D2A50-C3FE-4ACB-AB0D-BAF112DD50F3}" type="pres">
      <dgm:prSet presAssocID="{7D61A448-6477-4C06-8337-FD5B9185B52A}" presName="Name17" presStyleLbl="parChTrans1D3" presStyleIdx="0" presStyleCnt="2"/>
      <dgm:spPr/>
      <dgm:t>
        <a:bodyPr/>
        <a:lstStyle/>
        <a:p>
          <a:endParaRPr lang="es-ES"/>
        </a:p>
      </dgm:t>
    </dgm:pt>
    <dgm:pt modelId="{87CA1D4D-17FC-4A54-B85F-2F3551E53447}" type="pres">
      <dgm:prSet presAssocID="{606F8E50-57C2-4B8B-A849-806912B83284}" presName="hierRoot3" presStyleCnt="0"/>
      <dgm:spPr/>
    </dgm:pt>
    <dgm:pt modelId="{DC019CAB-1C8C-440A-A76D-749A1D92755B}" type="pres">
      <dgm:prSet presAssocID="{606F8E50-57C2-4B8B-A849-806912B83284}" presName="composite3" presStyleCnt="0"/>
      <dgm:spPr/>
    </dgm:pt>
    <dgm:pt modelId="{24D9F481-0829-43B8-819C-E686533AB146}" type="pres">
      <dgm:prSet presAssocID="{606F8E50-57C2-4B8B-A849-806912B83284}" presName="background3" presStyleLbl="node3" presStyleIdx="0" presStyleCnt="2"/>
      <dgm:spPr/>
    </dgm:pt>
    <dgm:pt modelId="{C44FEF15-7199-4CC1-A392-EE477BE77948}" type="pres">
      <dgm:prSet presAssocID="{606F8E50-57C2-4B8B-A849-806912B83284}" presName="text3" presStyleLbl="fgAcc3" presStyleIdx="0" presStyleCnt="2" custLinFactX="12826" custLinFactNeighborX="100000" custLinFactNeighborY="-1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6DFD84-B608-4A1C-97EE-8010EC72CD70}" type="pres">
      <dgm:prSet presAssocID="{606F8E50-57C2-4B8B-A849-806912B83284}" presName="hierChild4" presStyleCnt="0"/>
      <dgm:spPr/>
    </dgm:pt>
    <dgm:pt modelId="{AA20ACEE-B10B-4873-8340-820FCAE0A552}" type="pres">
      <dgm:prSet presAssocID="{CA13A6BB-F7E7-44CC-8DAC-CFCBBC107E1E}" presName="Name10" presStyleLbl="parChTrans1D2" presStyleIdx="1" presStyleCnt="2"/>
      <dgm:spPr/>
      <dgm:t>
        <a:bodyPr/>
        <a:lstStyle/>
        <a:p>
          <a:endParaRPr lang="es-ES"/>
        </a:p>
      </dgm:t>
    </dgm:pt>
    <dgm:pt modelId="{978D6573-8BA0-4216-9E4D-3D0CCA560A01}" type="pres">
      <dgm:prSet presAssocID="{15771AF2-4B3F-4820-AB69-FB96AD28CD5D}" presName="hierRoot2" presStyleCnt="0"/>
      <dgm:spPr/>
    </dgm:pt>
    <dgm:pt modelId="{118BBF92-0C1F-4BBF-97B7-070F6D286908}" type="pres">
      <dgm:prSet presAssocID="{15771AF2-4B3F-4820-AB69-FB96AD28CD5D}" presName="composite2" presStyleCnt="0"/>
      <dgm:spPr/>
    </dgm:pt>
    <dgm:pt modelId="{BEA44C23-4196-48C5-A7A1-C14E00C66D91}" type="pres">
      <dgm:prSet presAssocID="{15771AF2-4B3F-4820-AB69-FB96AD28CD5D}" presName="background2" presStyleLbl="node2" presStyleIdx="1" presStyleCnt="2"/>
      <dgm:spPr/>
    </dgm:pt>
    <dgm:pt modelId="{05308DA1-EC32-4865-927E-04523E15D60D}" type="pres">
      <dgm:prSet presAssocID="{15771AF2-4B3F-4820-AB69-FB96AD28CD5D}" presName="text2" presStyleLbl="fgAcc2" presStyleIdx="1" presStyleCnt="2" custScaleX="226765" custLinFactNeighborX="-811" custLinFactNeighborY="-18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66889D-3BBA-4A69-9D02-459C034D2FC7}" type="pres">
      <dgm:prSet presAssocID="{15771AF2-4B3F-4820-AB69-FB96AD28CD5D}" presName="hierChild3" presStyleCnt="0"/>
      <dgm:spPr/>
    </dgm:pt>
    <dgm:pt modelId="{B9BA7A21-8530-4245-8E72-9E53A70958BF}" type="pres">
      <dgm:prSet presAssocID="{405F14E5-8B2B-41D3-AA30-5CD2C08CED4C}" presName="Name17" presStyleLbl="parChTrans1D3" presStyleIdx="1" presStyleCnt="2"/>
      <dgm:spPr/>
      <dgm:t>
        <a:bodyPr/>
        <a:lstStyle/>
        <a:p>
          <a:endParaRPr lang="es-ES"/>
        </a:p>
      </dgm:t>
    </dgm:pt>
    <dgm:pt modelId="{73DEB18C-5413-4023-B7C8-8548C08118D2}" type="pres">
      <dgm:prSet presAssocID="{B5958364-5BE9-445C-88EC-0AB4CD0333CF}" presName="hierRoot3" presStyleCnt="0"/>
      <dgm:spPr/>
    </dgm:pt>
    <dgm:pt modelId="{8D945596-482F-45B8-BDD3-D1952AB2E0DC}" type="pres">
      <dgm:prSet presAssocID="{B5958364-5BE9-445C-88EC-0AB4CD0333CF}" presName="composite3" presStyleCnt="0"/>
      <dgm:spPr/>
    </dgm:pt>
    <dgm:pt modelId="{97681035-1E4D-4D8C-AB1F-94A10A152FDE}" type="pres">
      <dgm:prSet presAssocID="{B5958364-5BE9-445C-88EC-0AB4CD0333CF}" presName="background3" presStyleLbl="node3" presStyleIdx="1" presStyleCnt="2"/>
      <dgm:spPr/>
    </dgm:pt>
    <dgm:pt modelId="{17229A9E-7E8F-4BD4-A965-66E3A3EEE98E}" type="pres">
      <dgm:prSet presAssocID="{B5958364-5BE9-445C-88EC-0AB4CD0333CF}" presName="text3" presStyleLbl="fgAcc3" presStyleIdx="1" presStyleCnt="2" custScaleX="164158" custLinFactX="-25610" custLinFactNeighborX="-100000" custLinFactNeighborY="124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6C736A-B580-460C-A141-1DA044B0AA09}" type="pres">
      <dgm:prSet presAssocID="{B5958364-5BE9-445C-88EC-0AB4CD0333CF}" presName="hierChild4" presStyleCnt="0"/>
      <dgm:spPr/>
    </dgm:pt>
  </dgm:ptLst>
  <dgm:cxnLst>
    <dgm:cxn modelId="{4A05DD56-F3AC-4C9C-99A2-872233D6B42C}" srcId="{B81A58BC-DB36-48C1-8101-4FB0A82A4312}" destId="{606F8E50-57C2-4B8B-A849-806912B83284}" srcOrd="0" destOrd="0" parTransId="{7D61A448-6477-4C06-8337-FD5B9185B52A}" sibTransId="{8238B3F5-DDC6-40D1-A8D3-CC79328C1DDB}"/>
    <dgm:cxn modelId="{84132C3E-7AEA-4EE1-BB3C-20504CF44D24}" srcId="{43E8BFB9-5BCC-4108-9FB9-03BAEE6AE6A4}" destId="{15771AF2-4B3F-4820-AB69-FB96AD28CD5D}" srcOrd="1" destOrd="0" parTransId="{CA13A6BB-F7E7-44CC-8DAC-CFCBBC107E1E}" sibTransId="{D7E8CA1B-2E87-4B78-B5F6-BAEF3F077B7D}"/>
    <dgm:cxn modelId="{8F043210-AD18-44DA-BA93-B80BE9804B79}" type="presOf" srcId="{CA13A6BB-F7E7-44CC-8DAC-CFCBBC107E1E}" destId="{AA20ACEE-B10B-4873-8340-820FCAE0A552}" srcOrd="0" destOrd="0" presId="urn:microsoft.com/office/officeart/2005/8/layout/hierarchy1"/>
    <dgm:cxn modelId="{5A6070E4-D985-4430-8256-D8D36E9258FA}" type="presOf" srcId="{15771AF2-4B3F-4820-AB69-FB96AD28CD5D}" destId="{05308DA1-EC32-4865-927E-04523E15D60D}" srcOrd="0" destOrd="0" presId="urn:microsoft.com/office/officeart/2005/8/layout/hierarchy1"/>
    <dgm:cxn modelId="{8A571C5F-A223-4BF5-A03C-EB9762A0DF29}" type="presOf" srcId="{606F8E50-57C2-4B8B-A849-806912B83284}" destId="{C44FEF15-7199-4CC1-A392-EE477BE77948}" srcOrd="0" destOrd="0" presId="urn:microsoft.com/office/officeart/2005/8/layout/hierarchy1"/>
    <dgm:cxn modelId="{C8E2EC40-975E-44AF-AA8E-58E970EC8CA7}" srcId="{43E8BFB9-5BCC-4108-9FB9-03BAEE6AE6A4}" destId="{B81A58BC-DB36-48C1-8101-4FB0A82A4312}" srcOrd="0" destOrd="0" parTransId="{ECA671D3-3B79-4BE9-A331-07217FB701C6}" sibTransId="{1EB5E3FD-21FA-4D52-B8FE-462C6696B8CA}"/>
    <dgm:cxn modelId="{F727C21B-EF89-48D1-B51A-60196FB076D2}" type="presOf" srcId="{43E8BFB9-5BCC-4108-9FB9-03BAEE6AE6A4}" destId="{D29A6138-7747-44D1-BB7F-5C4DAA905018}" srcOrd="0" destOrd="0" presId="urn:microsoft.com/office/officeart/2005/8/layout/hierarchy1"/>
    <dgm:cxn modelId="{7A3AD4C7-467B-46D6-8FA9-014CA72004E1}" type="presOf" srcId="{B5958364-5BE9-445C-88EC-0AB4CD0333CF}" destId="{17229A9E-7E8F-4BD4-A965-66E3A3EEE98E}" srcOrd="0" destOrd="0" presId="urn:microsoft.com/office/officeart/2005/8/layout/hierarchy1"/>
    <dgm:cxn modelId="{20AF0089-EF7A-4A5A-A098-BC694FDD9804}" srcId="{15771AF2-4B3F-4820-AB69-FB96AD28CD5D}" destId="{B5958364-5BE9-445C-88EC-0AB4CD0333CF}" srcOrd="0" destOrd="0" parTransId="{405F14E5-8B2B-41D3-AA30-5CD2C08CED4C}" sibTransId="{8EDED5AD-61AA-4669-A97A-3F1F48DE2306}"/>
    <dgm:cxn modelId="{2E97C605-D721-4DB1-8F2A-FDCDCC53E443}" type="presOf" srcId="{7D61A448-6477-4C06-8337-FD5B9185B52A}" destId="{694D2A50-C3FE-4ACB-AB0D-BAF112DD50F3}" srcOrd="0" destOrd="0" presId="urn:microsoft.com/office/officeart/2005/8/layout/hierarchy1"/>
    <dgm:cxn modelId="{20226119-DB61-4FEC-9BA9-0B3F584F28C5}" type="presOf" srcId="{ECA671D3-3B79-4BE9-A331-07217FB701C6}" destId="{E09AB0CA-8EBA-485A-B154-09AFB8B0EAB8}" srcOrd="0" destOrd="0" presId="urn:microsoft.com/office/officeart/2005/8/layout/hierarchy1"/>
    <dgm:cxn modelId="{A22087E6-6CCD-4B76-856C-0AC55529053E}" type="presOf" srcId="{B81A58BC-DB36-48C1-8101-4FB0A82A4312}" destId="{F2DDFD90-527E-4ACE-ADA8-A5C0E796E533}" srcOrd="0" destOrd="0" presId="urn:microsoft.com/office/officeart/2005/8/layout/hierarchy1"/>
    <dgm:cxn modelId="{FF6796BA-D7CA-499B-A84A-707BBDB7613D}" type="presOf" srcId="{F476B613-16BD-4F8B-8A8E-EA001FA08859}" destId="{2C6EB315-CE14-43FD-8EC0-07B0E7121AAE}" srcOrd="0" destOrd="0" presId="urn:microsoft.com/office/officeart/2005/8/layout/hierarchy1"/>
    <dgm:cxn modelId="{D2CDE7BE-EA1B-47CD-9FFA-B08C30FB70E5}" type="presOf" srcId="{405F14E5-8B2B-41D3-AA30-5CD2C08CED4C}" destId="{B9BA7A21-8530-4245-8E72-9E53A70958BF}" srcOrd="0" destOrd="0" presId="urn:microsoft.com/office/officeart/2005/8/layout/hierarchy1"/>
    <dgm:cxn modelId="{BDE7636D-B815-434F-8C69-53FDBFE473D5}" srcId="{F476B613-16BD-4F8B-8A8E-EA001FA08859}" destId="{43E8BFB9-5BCC-4108-9FB9-03BAEE6AE6A4}" srcOrd="0" destOrd="0" parTransId="{A8F1A03E-98D7-4776-BB08-154506E46032}" sibTransId="{FA63C8EC-C322-44B6-AA0D-1CB9B8183578}"/>
    <dgm:cxn modelId="{D8518681-9A00-431E-9587-EED80C711E70}" type="presParOf" srcId="{2C6EB315-CE14-43FD-8EC0-07B0E7121AAE}" destId="{831B7BE7-3358-4E7A-9937-6190EA8AB449}" srcOrd="0" destOrd="0" presId="urn:microsoft.com/office/officeart/2005/8/layout/hierarchy1"/>
    <dgm:cxn modelId="{BEB50B13-2CAB-4FDD-BBDF-D0DF1A65E2DD}" type="presParOf" srcId="{831B7BE7-3358-4E7A-9937-6190EA8AB449}" destId="{0D9130DA-8A46-4A9E-AD2D-BAA1CE117F06}" srcOrd="0" destOrd="0" presId="urn:microsoft.com/office/officeart/2005/8/layout/hierarchy1"/>
    <dgm:cxn modelId="{3AD82F7D-929B-4B33-BEB3-179C6603FA68}" type="presParOf" srcId="{0D9130DA-8A46-4A9E-AD2D-BAA1CE117F06}" destId="{DFC37726-2C5E-48EB-AB61-D469EE483C97}" srcOrd="0" destOrd="0" presId="urn:microsoft.com/office/officeart/2005/8/layout/hierarchy1"/>
    <dgm:cxn modelId="{0BE004DC-9F3D-43FF-8DE3-48412BBCE47E}" type="presParOf" srcId="{0D9130DA-8A46-4A9E-AD2D-BAA1CE117F06}" destId="{D29A6138-7747-44D1-BB7F-5C4DAA905018}" srcOrd="1" destOrd="0" presId="urn:microsoft.com/office/officeart/2005/8/layout/hierarchy1"/>
    <dgm:cxn modelId="{1D716F98-6A49-4D8E-B64C-786D2D9C3C1D}" type="presParOf" srcId="{831B7BE7-3358-4E7A-9937-6190EA8AB449}" destId="{2CDEA3C5-39E9-40F3-B40E-C61D814141FB}" srcOrd="1" destOrd="0" presId="urn:microsoft.com/office/officeart/2005/8/layout/hierarchy1"/>
    <dgm:cxn modelId="{18554E29-1361-4C2C-BC3D-C44DACA1BA25}" type="presParOf" srcId="{2CDEA3C5-39E9-40F3-B40E-C61D814141FB}" destId="{E09AB0CA-8EBA-485A-B154-09AFB8B0EAB8}" srcOrd="0" destOrd="0" presId="urn:microsoft.com/office/officeart/2005/8/layout/hierarchy1"/>
    <dgm:cxn modelId="{BD2CFA97-C9DC-4E95-BE0A-4E47789E71D4}" type="presParOf" srcId="{2CDEA3C5-39E9-40F3-B40E-C61D814141FB}" destId="{05A5803D-D5CB-4B75-B65E-6B822C32D730}" srcOrd="1" destOrd="0" presId="urn:microsoft.com/office/officeart/2005/8/layout/hierarchy1"/>
    <dgm:cxn modelId="{33F902C5-C0A4-48E3-A36E-1F5E27484358}" type="presParOf" srcId="{05A5803D-D5CB-4B75-B65E-6B822C32D730}" destId="{44EEC9C0-33FC-4B16-BB6A-B8BADAECB44B}" srcOrd="0" destOrd="0" presId="urn:microsoft.com/office/officeart/2005/8/layout/hierarchy1"/>
    <dgm:cxn modelId="{71979CEB-0E52-41DB-936D-4069D7032AF6}" type="presParOf" srcId="{44EEC9C0-33FC-4B16-BB6A-B8BADAECB44B}" destId="{FD4AD5EB-BFF0-4FE2-9425-F2CE7D60A95A}" srcOrd="0" destOrd="0" presId="urn:microsoft.com/office/officeart/2005/8/layout/hierarchy1"/>
    <dgm:cxn modelId="{0A397756-10C5-4E42-93E0-36E762D9846C}" type="presParOf" srcId="{44EEC9C0-33FC-4B16-BB6A-B8BADAECB44B}" destId="{F2DDFD90-527E-4ACE-ADA8-A5C0E796E533}" srcOrd="1" destOrd="0" presId="urn:microsoft.com/office/officeart/2005/8/layout/hierarchy1"/>
    <dgm:cxn modelId="{FAE346AC-F6AE-4DC8-BB94-7CD8DB125941}" type="presParOf" srcId="{05A5803D-D5CB-4B75-B65E-6B822C32D730}" destId="{A452104D-F2F4-47BD-8E8F-FD00CFF3A6E2}" srcOrd="1" destOrd="0" presId="urn:microsoft.com/office/officeart/2005/8/layout/hierarchy1"/>
    <dgm:cxn modelId="{B938B332-85E2-4932-A52E-753E572922F0}" type="presParOf" srcId="{A452104D-F2F4-47BD-8E8F-FD00CFF3A6E2}" destId="{694D2A50-C3FE-4ACB-AB0D-BAF112DD50F3}" srcOrd="0" destOrd="0" presId="urn:microsoft.com/office/officeart/2005/8/layout/hierarchy1"/>
    <dgm:cxn modelId="{09D112EC-9368-4AC2-8464-8B116E9BFA61}" type="presParOf" srcId="{A452104D-F2F4-47BD-8E8F-FD00CFF3A6E2}" destId="{87CA1D4D-17FC-4A54-B85F-2F3551E53447}" srcOrd="1" destOrd="0" presId="urn:microsoft.com/office/officeart/2005/8/layout/hierarchy1"/>
    <dgm:cxn modelId="{C869260A-DF22-461B-BA6E-3B6952133191}" type="presParOf" srcId="{87CA1D4D-17FC-4A54-B85F-2F3551E53447}" destId="{DC019CAB-1C8C-440A-A76D-749A1D92755B}" srcOrd="0" destOrd="0" presId="urn:microsoft.com/office/officeart/2005/8/layout/hierarchy1"/>
    <dgm:cxn modelId="{2E9C3474-04FF-47F1-B3B5-211409B17216}" type="presParOf" srcId="{DC019CAB-1C8C-440A-A76D-749A1D92755B}" destId="{24D9F481-0829-43B8-819C-E686533AB146}" srcOrd="0" destOrd="0" presId="urn:microsoft.com/office/officeart/2005/8/layout/hierarchy1"/>
    <dgm:cxn modelId="{4AA37284-15CB-4603-A3AB-E6B641FEEE02}" type="presParOf" srcId="{DC019CAB-1C8C-440A-A76D-749A1D92755B}" destId="{C44FEF15-7199-4CC1-A392-EE477BE77948}" srcOrd="1" destOrd="0" presId="urn:microsoft.com/office/officeart/2005/8/layout/hierarchy1"/>
    <dgm:cxn modelId="{4E538143-0940-449F-B001-72B88DD31FA8}" type="presParOf" srcId="{87CA1D4D-17FC-4A54-B85F-2F3551E53447}" destId="{BC6DFD84-B608-4A1C-97EE-8010EC72CD70}" srcOrd="1" destOrd="0" presId="urn:microsoft.com/office/officeart/2005/8/layout/hierarchy1"/>
    <dgm:cxn modelId="{09169D02-E9FA-4413-A488-52E016A862DC}" type="presParOf" srcId="{2CDEA3C5-39E9-40F3-B40E-C61D814141FB}" destId="{AA20ACEE-B10B-4873-8340-820FCAE0A552}" srcOrd="2" destOrd="0" presId="urn:microsoft.com/office/officeart/2005/8/layout/hierarchy1"/>
    <dgm:cxn modelId="{BC4EC1D3-47F6-420A-B899-36B9063B958C}" type="presParOf" srcId="{2CDEA3C5-39E9-40F3-B40E-C61D814141FB}" destId="{978D6573-8BA0-4216-9E4D-3D0CCA560A01}" srcOrd="3" destOrd="0" presId="urn:microsoft.com/office/officeart/2005/8/layout/hierarchy1"/>
    <dgm:cxn modelId="{C35D952A-8FEA-4122-8BBE-674247F4D1E4}" type="presParOf" srcId="{978D6573-8BA0-4216-9E4D-3D0CCA560A01}" destId="{118BBF92-0C1F-4BBF-97B7-070F6D286908}" srcOrd="0" destOrd="0" presId="urn:microsoft.com/office/officeart/2005/8/layout/hierarchy1"/>
    <dgm:cxn modelId="{771925E6-44B3-48E6-8D19-D9B9EE9BEE75}" type="presParOf" srcId="{118BBF92-0C1F-4BBF-97B7-070F6D286908}" destId="{BEA44C23-4196-48C5-A7A1-C14E00C66D91}" srcOrd="0" destOrd="0" presId="urn:microsoft.com/office/officeart/2005/8/layout/hierarchy1"/>
    <dgm:cxn modelId="{E9905A34-D910-4677-ADE6-8610D31D21F6}" type="presParOf" srcId="{118BBF92-0C1F-4BBF-97B7-070F6D286908}" destId="{05308DA1-EC32-4865-927E-04523E15D60D}" srcOrd="1" destOrd="0" presId="urn:microsoft.com/office/officeart/2005/8/layout/hierarchy1"/>
    <dgm:cxn modelId="{BB81477E-515B-4C6D-B5F8-8A0B5391623D}" type="presParOf" srcId="{978D6573-8BA0-4216-9E4D-3D0CCA560A01}" destId="{5B66889D-3BBA-4A69-9D02-459C034D2FC7}" srcOrd="1" destOrd="0" presId="urn:microsoft.com/office/officeart/2005/8/layout/hierarchy1"/>
    <dgm:cxn modelId="{4BF32249-7D64-479F-8CB6-47A58F7C82FB}" type="presParOf" srcId="{5B66889D-3BBA-4A69-9D02-459C034D2FC7}" destId="{B9BA7A21-8530-4245-8E72-9E53A70958BF}" srcOrd="0" destOrd="0" presId="urn:microsoft.com/office/officeart/2005/8/layout/hierarchy1"/>
    <dgm:cxn modelId="{A67940FD-D117-4FC6-95CF-7B78A0C34B9A}" type="presParOf" srcId="{5B66889D-3BBA-4A69-9D02-459C034D2FC7}" destId="{73DEB18C-5413-4023-B7C8-8548C08118D2}" srcOrd="1" destOrd="0" presId="urn:microsoft.com/office/officeart/2005/8/layout/hierarchy1"/>
    <dgm:cxn modelId="{7641BE0E-23FC-4441-A7FC-AB94248DDBA4}" type="presParOf" srcId="{73DEB18C-5413-4023-B7C8-8548C08118D2}" destId="{8D945596-482F-45B8-BDD3-D1952AB2E0DC}" srcOrd="0" destOrd="0" presId="urn:microsoft.com/office/officeart/2005/8/layout/hierarchy1"/>
    <dgm:cxn modelId="{C719B054-CD7A-4403-B995-5E36D565A1DF}" type="presParOf" srcId="{8D945596-482F-45B8-BDD3-D1952AB2E0DC}" destId="{97681035-1E4D-4D8C-AB1F-94A10A152FDE}" srcOrd="0" destOrd="0" presId="urn:microsoft.com/office/officeart/2005/8/layout/hierarchy1"/>
    <dgm:cxn modelId="{0C122F87-B703-421F-9F7B-4B5B4F0135B1}" type="presParOf" srcId="{8D945596-482F-45B8-BDD3-D1952AB2E0DC}" destId="{17229A9E-7E8F-4BD4-A965-66E3A3EEE98E}" srcOrd="1" destOrd="0" presId="urn:microsoft.com/office/officeart/2005/8/layout/hierarchy1"/>
    <dgm:cxn modelId="{52C6766F-EE14-40D7-8CA1-7F3CAECFCCC7}" type="presParOf" srcId="{73DEB18C-5413-4023-B7C8-8548C08118D2}" destId="{116C736A-B580-460C-A141-1DA044B0AA0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DA3BEF3-842A-484F-9577-562173A80790}">
      <dgm:prSet custT="1"/>
      <dgm:spPr/>
      <dgm:t>
        <a:bodyPr/>
        <a:lstStyle/>
        <a:p>
          <a:r>
            <a:rPr lang="es-ES" sz="1800" dirty="0" smtClean="0"/>
            <a:t>NO SOLICITAN ASOCIACIÓN</a:t>
          </a:r>
          <a:endParaRPr lang="es-ES" sz="1800" dirty="0"/>
        </a:p>
      </dgm:t>
    </dgm:pt>
    <dgm:pt modelId="{8BBD9AAD-D7CA-4B30-8766-BC43AB3EAA49}" type="parTrans" cxnId="{4E5F391F-F57F-4837-A6D3-FB01B9CDAC6B}">
      <dgm:prSet/>
      <dgm:spPr/>
      <dgm:t>
        <a:bodyPr/>
        <a:lstStyle/>
        <a:p>
          <a:endParaRPr lang="es-ES"/>
        </a:p>
      </dgm:t>
    </dgm:pt>
    <dgm:pt modelId="{B38B2A14-BF42-4A38-BE26-474D2E889A3F}" type="sibTrans" cxnId="{4E5F391F-F57F-4837-A6D3-FB01B9CDAC6B}">
      <dgm:prSet/>
      <dgm:spPr/>
      <dgm:t>
        <a:bodyPr/>
        <a:lstStyle/>
        <a:p>
          <a:endParaRPr lang="es-ES"/>
        </a:p>
      </dgm:t>
    </dgm:pt>
    <dgm:pt modelId="{65E25DE5-A783-4403-A41C-F162071592AC}">
      <dgm:prSet custT="1"/>
      <dgm:spPr/>
      <dgm:t>
        <a:bodyPr/>
        <a:lstStyle/>
        <a:p>
          <a:r>
            <a:rPr lang="es-ES" sz="1800" dirty="0" smtClean="0"/>
            <a:t>NO REÚNEN CONDICIONES PARA SER ASOCIADO </a:t>
          </a:r>
          <a:endParaRPr lang="es-ES" sz="1800" dirty="0"/>
        </a:p>
      </dgm:t>
    </dgm:pt>
    <dgm:pt modelId="{1A53A590-A411-4335-A530-65BF951FE4B8}" type="parTrans" cxnId="{18F04D32-9E9D-4412-BBE4-FEB2712B3967}">
      <dgm:prSet/>
      <dgm:spPr/>
      <dgm:t>
        <a:bodyPr/>
        <a:lstStyle/>
        <a:p>
          <a:endParaRPr lang="es-ES"/>
        </a:p>
      </dgm:t>
    </dgm:pt>
    <dgm:pt modelId="{A8412F1D-1D56-45A0-969A-E312AEC5F10B}" type="sibTrans" cxnId="{18F04D32-9E9D-4412-BBE4-FEB2712B3967}">
      <dgm:prSet/>
      <dgm:spPr/>
      <dgm:t>
        <a:bodyPr/>
        <a:lstStyle/>
        <a:p>
          <a:endParaRPr lang="es-ES"/>
        </a:p>
      </dgm:t>
    </dgm:pt>
    <dgm:pt modelId="{6FA56D76-9256-4722-BD83-D5446E00D188}">
      <dgm:prSet custT="1"/>
      <dgm:spPr/>
      <dgm:t>
        <a:bodyPr/>
        <a:lstStyle/>
        <a:p>
          <a:r>
            <a:rPr lang="es-ES" sz="1800" dirty="0" smtClean="0"/>
            <a:t>SEPARACIÓN O BAJA VOLUNTARIA</a:t>
          </a:r>
          <a:endParaRPr lang="es-ES" sz="1800" dirty="0"/>
        </a:p>
      </dgm:t>
    </dgm:pt>
    <dgm:pt modelId="{9C3138F9-6DC8-4511-8F2C-2050A0928D0C}" type="parTrans" cxnId="{9A77B7BE-EA34-4880-9DBE-E72FC98B9222}">
      <dgm:prSet/>
      <dgm:spPr/>
      <dgm:t>
        <a:bodyPr/>
        <a:lstStyle/>
        <a:p>
          <a:endParaRPr lang="es-ES"/>
        </a:p>
      </dgm:t>
    </dgm:pt>
    <dgm:pt modelId="{843D60A5-9C7F-4CD3-9234-20F5378C4F4D}" type="sibTrans" cxnId="{9A77B7BE-EA34-4880-9DBE-E72FC98B9222}">
      <dgm:prSet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200" b="1" u="sng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ADHERIDOS DE AIE</a:t>
          </a:r>
        </a:p>
        <a:p>
          <a:endParaRPr lang="es-ES" sz="2400" dirty="0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4B7C7D7F-8AC4-47E5-9232-8DCE16EAC094}" type="pres">
      <dgm:prSet presAssocID="{B81A58BC-DB36-48C1-8101-4FB0A82A4312}" presName="hierRoot1" presStyleCnt="0"/>
      <dgm:spPr/>
    </dgm:pt>
    <dgm:pt modelId="{D2B6ED1E-8D5A-40FA-8D0E-AED255E5FDC1}" type="pres">
      <dgm:prSet presAssocID="{B81A58BC-DB36-48C1-8101-4FB0A82A4312}" presName="composite" presStyleCnt="0"/>
      <dgm:spPr/>
    </dgm:pt>
    <dgm:pt modelId="{B45E1992-59C4-4BDD-B11E-450459298D9F}" type="pres">
      <dgm:prSet presAssocID="{B81A58BC-DB36-48C1-8101-4FB0A82A4312}" presName="background" presStyleLbl="node0" presStyleIdx="0" presStyleCnt="1"/>
      <dgm:spPr/>
    </dgm:pt>
    <dgm:pt modelId="{DFA60ED9-EE17-41E7-9F78-D082E3AB5BBA}" type="pres">
      <dgm:prSet presAssocID="{B81A58BC-DB36-48C1-8101-4FB0A82A4312}" presName="text" presStyleLbl="fgAcc0" presStyleIdx="0" presStyleCnt="1" custScaleX="152392" custScaleY="594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068F8D-AB47-45FB-9C93-148AEF1BD4A6}" type="pres">
      <dgm:prSet presAssocID="{B81A58BC-DB36-48C1-8101-4FB0A82A4312}" presName="hierChild2" presStyleCnt="0"/>
      <dgm:spPr/>
    </dgm:pt>
    <dgm:pt modelId="{3800B222-9BEE-4B7E-B31E-104C60F900A2}" type="pres">
      <dgm:prSet presAssocID="{8BBD9AAD-D7CA-4B30-8766-BC43AB3EAA49}" presName="Name10" presStyleLbl="parChTrans1D2" presStyleIdx="0" presStyleCnt="3"/>
      <dgm:spPr/>
      <dgm:t>
        <a:bodyPr/>
        <a:lstStyle/>
        <a:p>
          <a:endParaRPr lang="es-ES"/>
        </a:p>
      </dgm:t>
    </dgm:pt>
    <dgm:pt modelId="{0791DE72-A47F-4983-80AF-B098DC022232}" type="pres">
      <dgm:prSet presAssocID="{BDA3BEF3-842A-484F-9577-562173A80790}" presName="hierRoot2" presStyleCnt="0"/>
      <dgm:spPr/>
    </dgm:pt>
    <dgm:pt modelId="{0C07730C-3EBC-456F-B092-3293DE255958}" type="pres">
      <dgm:prSet presAssocID="{BDA3BEF3-842A-484F-9577-562173A80790}" presName="composite2" presStyleCnt="0"/>
      <dgm:spPr/>
    </dgm:pt>
    <dgm:pt modelId="{49457D30-AD89-4487-91F5-B2580C84F19E}" type="pres">
      <dgm:prSet presAssocID="{BDA3BEF3-842A-484F-9577-562173A80790}" presName="background2" presStyleLbl="node2" presStyleIdx="0" presStyleCnt="3"/>
      <dgm:spPr/>
    </dgm:pt>
    <dgm:pt modelId="{9485E9D0-008D-4182-A07F-EAF24F639C6C}" type="pres">
      <dgm:prSet presAssocID="{BDA3BEF3-842A-484F-9577-562173A80790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D068F8F-33BD-4B58-B27D-CCD90E79F24D}" type="pres">
      <dgm:prSet presAssocID="{BDA3BEF3-842A-484F-9577-562173A80790}" presName="hierChild3" presStyleCnt="0"/>
      <dgm:spPr/>
    </dgm:pt>
    <dgm:pt modelId="{0396D88D-D459-434A-ADB4-C1818970CAD8}" type="pres">
      <dgm:prSet presAssocID="{1A53A590-A411-4335-A530-65BF951FE4B8}" presName="Name10" presStyleLbl="parChTrans1D2" presStyleIdx="1" presStyleCnt="3"/>
      <dgm:spPr/>
      <dgm:t>
        <a:bodyPr/>
        <a:lstStyle/>
        <a:p>
          <a:endParaRPr lang="es-ES"/>
        </a:p>
      </dgm:t>
    </dgm:pt>
    <dgm:pt modelId="{8DA43C26-8ACE-4293-95CD-12A1B795B0B4}" type="pres">
      <dgm:prSet presAssocID="{65E25DE5-A783-4403-A41C-F162071592AC}" presName="hierRoot2" presStyleCnt="0"/>
      <dgm:spPr/>
    </dgm:pt>
    <dgm:pt modelId="{BC9013C9-0022-4765-AC6D-2EF3CCCC6D59}" type="pres">
      <dgm:prSet presAssocID="{65E25DE5-A783-4403-A41C-F162071592AC}" presName="composite2" presStyleCnt="0"/>
      <dgm:spPr/>
    </dgm:pt>
    <dgm:pt modelId="{7830581C-FE1F-45A2-9A8C-3140110DD88D}" type="pres">
      <dgm:prSet presAssocID="{65E25DE5-A783-4403-A41C-F162071592AC}" presName="background2" presStyleLbl="node2" presStyleIdx="1" presStyleCnt="3"/>
      <dgm:spPr/>
    </dgm:pt>
    <dgm:pt modelId="{C7B7938E-ED56-4FDF-A2AF-8C2DB69243A5}" type="pres">
      <dgm:prSet presAssocID="{65E25DE5-A783-4403-A41C-F162071592AC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6772385-AE8F-48C7-ABB5-F35641923880}" type="pres">
      <dgm:prSet presAssocID="{65E25DE5-A783-4403-A41C-F162071592AC}" presName="hierChild3" presStyleCnt="0"/>
      <dgm:spPr/>
    </dgm:pt>
    <dgm:pt modelId="{AE3DF39C-2F33-47F5-BC17-6C077CC044B9}" type="pres">
      <dgm:prSet presAssocID="{9C3138F9-6DC8-4511-8F2C-2050A0928D0C}" presName="Name10" presStyleLbl="parChTrans1D2" presStyleIdx="2" presStyleCnt="3"/>
      <dgm:spPr/>
      <dgm:t>
        <a:bodyPr/>
        <a:lstStyle/>
        <a:p>
          <a:endParaRPr lang="es-ES"/>
        </a:p>
      </dgm:t>
    </dgm:pt>
    <dgm:pt modelId="{92EE8401-3D87-461B-B575-8A65A74F1F87}" type="pres">
      <dgm:prSet presAssocID="{6FA56D76-9256-4722-BD83-D5446E00D188}" presName="hierRoot2" presStyleCnt="0"/>
      <dgm:spPr/>
    </dgm:pt>
    <dgm:pt modelId="{15B749E2-A669-4FBF-B8A6-DC74241B07C1}" type="pres">
      <dgm:prSet presAssocID="{6FA56D76-9256-4722-BD83-D5446E00D188}" presName="composite2" presStyleCnt="0"/>
      <dgm:spPr/>
    </dgm:pt>
    <dgm:pt modelId="{821EA42F-C4EC-45E1-B22E-9FB8B873E08A}" type="pres">
      <dgm:prSet presAssocID="{6FA56D76-9256-4722-BD83-D5446E00D188}" presName="background2" presStyleLbl="node2" presStyleIdx="2" presStyleCnt="3"/>
      <dgm:spPr/>
    </dgm:pt>
    <dgm:pt modelId="{F20DD2A3-6DE7-4149-A394-2D7BAAF1DD36}" type="pres">
      <dgm:prSet presAssocID="{6FA56D76-9256-4722-BD83-D5446E00D188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0FA06E-88F8-4BF6-B721-35B9179DEF94}" type="pres">
      <dgm:prSet presAssocID="{6FA56D76-9256-4722-BD83-D5446E00D188}" presName="hierChild3" presStyleCnt="0"/>
      <dgm:spPr/>
    </dgm:pt>
  </dgm:ptLst>
  <dgm:cxnLst>
    <dgm:cxn modelId="{1E8E6019-F87B-4910-98F1-864FF08E639D}" type="presOf" srcId="{F476B613-16BD-4F8B-8A8E-EA001FA08859}" destId="{2C6EB315-CE14-43FD-8EC0-07B0E7121AAE}" srcOrd="0" destOrd="0" presId="urn:microsoft.com/office/officeart/2005/8/layout/hierarchy1"/>
    <dgm:cxn modelId="{32B9AC11-9642-4B84-A88E-88BCCF0ED31C}" type="presOf" srcId="{8BBD9AAD-D7CA-4B30-8766-BC43AB3EAA49}" destId="{3800B222-9BEE-4B7E-B31E-104C60F900A2}" srcOrd="0" destOrd="0" presId="urn:microsoft.com/office/officeart/2005/8/layout/hierarchy1"/>
    <dgm:cxn modelId="{B39994A5-BF03-4F6F-8E63-5C4F74DDDBB1}" type="presOf" srcId="{65E25DE5-A783-4403-A41C-F162071592AC}" destId="{C7B7938E-ED56-4FDF-A2AF-8C2DB69243A5}" srcOrd="0" destOrd="0" presId="urn:microsoft.com/office/officeart/2005/8/layout/hierarchy1"/>
    <dgm:cxn modelId="{C8E2EC40-975E-44AF-AA8E-58E970EC8CA7}" srcId="{F476B613-16BD-4F8B-8A8E-EA001FA08859}" destId="{B81A58BC-DB36-48C1-8101-4FB0A82A4312}" srcOrd="0" destOrd="0" parTransId="{ECA671D3-3B79-4BE9-A331-07217FB701C6}" sibTransId="{1EB5E3FD-21FA-4D52-B8FE-462C6696B8CA}"/>
    <dgm:cxn modelId="{1E40E66D-9E7F-4770-91A2-B4D94A097A1F}" type="presOf" srcId="{6FA56D76-9256-4722-BD83-D5446E00D188}" destId="{F20DD2A3-6DE7-4149-A394-2D7BAAF1DD36}" srcOrd="0" destOrd="0" presId="urn:microsoft.com/office/officeart/2005/8/layout/hierarchy1"/>
    <dgm:cxn modelId="{9A77B7BE-EA34-4880-9DBE-E72FC98B9222}" srcId="{B81A58BC-DB36-48C1-8101-4FB0A82A4312}" destId="{6FA56D76-9256-4722-BD83-D5446E00D188}" srcOrd="2" destOrd="0" parTransId="{9C3138F9-6DC8-4511-8F2C-2050A0928D0C}" sibTransId="{843D60A5-9C7F-4CD3-9234-20F5378C4F4D}"/>
    <dgm:cxn modelId="{F0D61C0B-E65B-4413-A611-F3FBB4BCA5A6}" type="presOf" srcId="{BDA3BEF3-842A-484F-9577-562173A80790}" destId="{9485E9D0-008D-4182-A07F-EAF24F639C6C}" srcOrd="0" destOrd="0" presId="urn:microsoft.com/office/officeart/2005/8/layout/hierarchy1"/>
    <dgm:cxn modelId="{D2A7C562-9860-4A76-9529-69C7525267C5}" type="presOf" srcId="{1A53A590-A411-4335-A530-65BF951FE4B8}" destId="{0396D88D-D459-434A-ADB4-C1818970CAD8}" srcOrd="0" destOrd="0" presId="urn:microsoft.com/office/officeart/2005/8/layout/hierarchy1"/>
    <dgm:cxn modelId="{18F04D32-9E9D-4412-BBE4-FEB2712B3967}" srcId="{B81A58BC-DB36-48C1-8101-4FB0A82A4312}" destId="{65E25DE5-A783-4403-A41C-F162071592AC}" srcOrd="1" destOrd="0" parTransId="{1A53A590-A411-4335-A530-65BF951FE4B8}" sibTransId="{A8412F1D-1D56-45A0-969A-E312AEC5F10B}"/>
    <dgm:cxn modelId="{4E5F391F-F57F-4837-A6D3-FB01B9CDAC6B}" srcId="{B81A58BC-DB36-48C1-8101-4FB0A82A4312}" destId="{BDA3BEF3-842A-484F-9577-562173A80790}" srcOrd="0" destOrd="0" parTransId="{8BBD9AAD-D7CA-4B30-8766-BC43AB3EAA49}" sibTransId="{B38B2A14-BF42-4A38-BE26-474D2E889A3F}"/>
    <dgm:cxn modelId="{F296DDC2-89CA-4ED0-92CA-DC3DF08D490C}" type="presOf" srcId="{9C3138F9-6DC8-4511-8F2C-2050A0928D0C}" destId="{AE3DF39C-2F33-47F5-BC17-6C077CC044B9}" srcOrd="0" destOrd="0" presId="urn:microsoft.com/office/officeart/2005/8/layout/hierarchy1"/>
    <dgm:cxn modelId="{13385C8F-75F5-4762-8B70-D2F8B1910D42}" type="presOf" srcId="{B81A58BC-DB36-48C1-8101-4FB0A82A4312}" destId="{DFA60ED9-EE17-41E7-9F78-D082E3AB5BBA}" srcOrd="0" destOrd="0" presId="urn:microsoft.com/office/officeart/2005/8/layout/hierarchy1"/>
    <dgm:cxn modelId="{1948A3BB-CB0C-438C-AF1D-654B6472F03B}" type="presParOf" srcId="{2C6EB315-CE14-43FD-8EC0-07B0E7121AAE}" destId="{4B7C7D7F-8AC4-47E5-9232-8DCE16EAC094}" srcOrd="0" destOrd="0" presId="urn:microsoft.com/office/officeart/2005/8/layout/hierarchy1"/>
    <dgm:cxn modelId="{07DE2CA6-24CC-40DD-B0CB-2B9EA4C72C50}" type="presParOf" srcId="{4B7C7D7F-8AC4-47E5-9232-8DCE16EAC094}" destId="{D2B6ED1E-8D5A-40FA-8D0E-AED255E5FDC1}" srcOrd="0" destOrd="0" presId="urn:microsoft.com/office/officeart/2005/8/layout/hierarchy1"/>
    <dgm:cxn modelId="{7CD966FD-5FD3-44F8-8723-FA86584967C5}" type="presParOf" srcId="{D2B6ED1E-8D5A-40FA-8D0E-AED255E5FDC1}" destId="{B45E1992-59C4-4BDD-B11E-450459298D9F}" srcOrd="0" destOrd="0" presId="urn:microsoft.com/office/officeart/2005/8/layout/hierarchy1"/>
    <dgm:cxn modelId="{33877322-DA19-46F4-98DD-7CA7B423F399}" type="presParOf" srcId="{D2B6ED1E-8D5A-40FA-8D0E-AED255E5FDC1}" destId="{DFA60ED9-EE17-41E7-9F78-D082E3AB5BBA}" srcOrd="1" destOrd="0" presId="urn:microsoft.com/office/officeart/2005/8/layout/hierarchy1"/>
    <dgm:cxn modelId="{63BB240B-7572-4497-A3BE-C5CB49F63527}" type="presParOf" srcId="{4B7C7D7F-8AC4-47E5-9232-8DCE16EAC094}" destId="{12068F8D-AB47-45FB-9C93-148AEF1BD4A6}" srcOrd="1" destOrd="0" presId="urn:microsoft.com/office/officeart/2005/8/layout/hierarchy1"/>
    <dgm:cxn modelId="{8A941054-4A09-4EE1-885E-DC75B3075336}" type="presParOf" srcId="{12068F8D-AB47-45FB-9C93-148AEF1BD4A6}" destId="{3800B222-9BEE-4B7E-B31E-104C60F900A2}" srcOrd="0" destOrd="0" presId="urn:microsoft.com/office/officeart/2005/8/layout/hierarchy1"/>
    <dgm:cxn modelId="{16CBDAED-F5A6-4230-9940-CA25D4186759}" type="presParOf" srcId="{12068F8D-AB47-45FB-9C93-148AEF1BD4A6}" destId="{0791DE72-A47F-4983-80AF-B098DC022232}" srcOrd="1" destOrd="0" presId="urn:microsoft.com/office/officeart/2005/8/layout/hierarchy1"/>
    <dgm:cxn modelId="{A829B88B-AF9A-4796-B4EA-97CDB23AECB2}" type="presParOf" srcId="{0791DE72-A47F-4983-80AF-B098DC022232}" destId="{0C07730C-3EBC-456F-B092-3293DE255958}" srcOrd="0" destOrd="0" presId="urn:microsoft.com/office/officeart/2005/8/layout/hierarchy1"/>
    <dgm:cxn modelId="{E44281E6-589F-4573-9DAC-EC4440D04F20}" type="presParOf" srcId="{0C07730C-3EBC-456F-B092-3293DE255958}" destId="{49457D30-AD89-4487-91F5-B2580C84F19E}" srcOrd="0" destOrd="0" presId="urn:microsoft.com/office/officeart/2005/8/layout/hierarchy1"/>
    <dgm:cxn modelId="{0543DE0B-AACC-4C97-BF83-F5123FE5E2DE}" type="presParOf" srcId="{0C07730C-3EBC-456F-B092-3293DE255958}" destId="{9485E9D0-008D-4182-A07F-EAF24F639C6C}" srcOrd="1" destOrd="0" presId="urn:microsoft.com/office/officeart/2005/8/layout/hierarchy1"/>
    <dgm:cxn modelId="{F3565798-56AB-49E8-B19F-965E018CDC5A}" type="presParOf" srcId="{0791DE72-A47F-4983-80AF-B098DC022232}" destId="{AD068F8F-33BD-4B58-B27D-CCD90E79F24D}" srcOrd="1" destOrd="0" presId="urn:microsoft.com/office/officeart/2005/8/layout/hierarchy1"/>
    <dgm:cxn modelId="{7FBAF543-9BA7-4DF1-8771-2F4B9A8D7F42}" type="presParOf" srcId="{12068F8D-AB47-45FB-9C93-148AEF1BD4A6}" destId="{0396D88D-D459-434A-ADB4-C1818970CAD8}" srcOrd="2" destOrd="0" presId="urn:microsoft.com/office/officeart/2005/8/layout/hierarchy1"/>
    <dgm:cxn modelId="{D52EBEC8-D46E-4D66-8F09-7F63CD0FD27A}" type="presParOf" srcId="{12068F8D-AB47-45FB-9C93-148AEF1BD4A6}" destId="{8DA43C26-8ACE-4293-95CD-12A1B795B0B4}" srcOrd="3" destOrd="0" presId="urn:microsoft.com/office/officeart/2005/8/layout/hierarchy1"/>
    <dgm:cxn modelId="{460A0C36-1512-4DF8-9CE3-F2C56987C333}" type="presParOf" srcId="{8DA43C26-8ACE-4293-95CD-12A1B795B0B4}" destId="{BC9013C9-0022-4765-AC6D-2EF3CCCC6D59}" srcOrd="0" destOrd="0" presId="urn:microsoft.com/office/officeart/2005/8/layout/hierarchy1"/>
    <dgm:cxn modelId="{87303A70-57DE-46D4-A762-443AC637D449}" type="presParOf" srcId="{BC9013C9-0022-4765-AC6D-2EF3CCCC6D59}" destId="{7830581C-FE1F-45A2-9A8C-3140110DD88D}" srcOrd="0" destOrd="0" presId="urn:microsoft.com/office/officeart/2005/8/layout/hierarchy1"/>
    <dgm:cxn modelId="{33697EBC-8898-4C47-A8EE-3F1DBE6E7D8C}" type="presParOf" srcId="{BC9013C9-0022-4765-AC6D-2EF3CCCC6D59}" destId="{C7B7938E-ED56-4FDF-A2AF-8C2DB69243A5}" srcOrd="1" destOrd="0" presId="urn:microsoft.com/office/officeart/2005/8/layout/hierarchy1"/>
    <dgm:cxn modelId="{F94C0ABF-8EB7-4DD8-869C-C9B22DD1827D}" type="presParOf" srcId="{8DA43C26-8ACE-4293-95CD-12A1B795B0B4}" destId="{A6772385-AE8F-48C7-ABB5-F35641923880}" srcOrd="1" destOrd="0" presId="urn:microsoft.com/office/officeart/2005/8/layout/hierarchy1"/>
    <dgm:cxn modelId="{BF74CF62-77E1-43E6-B75A-C6853297DF65}" type="presParOf" srcId="{12068F8D-AB47-45FB-9C93-148AEF1BD4A6}" destId="{AE3DF39C-2F33-47F5-BC17-6C077CC044B9}" srcOrd="4" destOrd="0" presId="urn:microsoft.com/office/officeart/2005/8/layout/hierarchy1"/>
    <dgm:cxn modelId="{581B9A34-8611-4EA8-AB3B-69F8FE4D4296}" type="presParOf" srcId="{12068F8D-AB47-45FB-9C93-148AEF1BD4A6}" destId="{92EE8401-3D87-461B-B575-8A65A74F1F87}" srcOrd="5" destOrd="0" presId="urn:microsoft.com/office/officeart/2005/8/layout/hierarchy1"/>
    <dgm:cxn modelId="{72884D21-D5A1-4D49-A39F-34F7DD4AA2ED}" type="presParOf" srcId="{92EE8401-3D87-461B-B575-8A65A74F1F87}" destId="{15B749E2-A669-4FBF-B8A6-DC74241B07C1}" srcOrd="0" destOrd="0" presId="urn:microsoft.com/office/officeart/2005/8/layout/hierarchy1"/>
    <dgm:cxn modelId="{2AA083D2-374B-4682-BDC4-B0477910D8A3}" type="presParOf" srcId="{15B749E2-A669-4FBF-B8A6-DC74241B07C1}" destId="{821EA42F-C4EC-45E1-B22E-9FB8B873E08A}" srcOrd="0" destOrd="0" presId="urn:microsoft.com/office/officeart/2005/8/layout/hierarchy1"/>
    <dgm:cxn modelId="{7383C237-8AF1-4848-98B4-B13E9F65B9C2}" type="presParOf" srcId="{15B749E2-A669-4FBF-B8A6-DC74241B07C1}" destId="{F20DD2A3-6DE7-4149-A394-2D7BAAF1DD36}" srcOrd="1" destOrd="0" presId="urn:microsoft.com/office/officeart/2005/8/layout/hierarchy1"/>
    <dgm:cxn modelId="{759C4742-A4E1-4874-BA94-ABB8512D0931}" type="presParOf" srcId="{92EE8401-3D87-461B-B575-8A65A74F1F87}" destId="{AF0FA06E-88F8-4BF6-B721-35B9179DEF9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8BFB9-5BCC-4108-9FB9-03BAEE6AE6A4}">
      <dgm:prSet phldrT="[Texto]" custT="1"/>
      <dgm:spPr/>
      <dgm:t>
        <a:bodyPr/>
        <a:lstStyle/>
        <a:p>
          <a:r>
            <a:rPr lang="es-ES" sz="2400" b="1" i="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GESTIÓN DE DERECHOS</a:t>
          </a:r>
          <a:endParaRPr lang="es-ES" sz="2400" b="1" i="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A8F1A03E-98D7-4776-BB08-154506E46032}" type="parTrans" cxnId="{BDE7636D-B815-434F-8C69-53FDBFE473D5}">
      <dgm:prSet/>
      <dgm:spPr/>
      <dgm:t>
        <a:bodyPr/>
        <a:lstStyle/>
        <a:p>
          <a:endParaRPr lang="es-ES"/>
        </a:p>
      </dgm:t>
    </dgm:pt>
    <dgm:pt modelId="{FA63C8EC-C322-44B6-AA0D-1CB9B8183578}" type="sibTrans" cxnId="{BDE7636D-B815-434F-8C69-53FDBFE473D5}">
      <dgm:prSet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200" b="1" u="sng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PARA TODOS LOS ARTISTAS NACIONALES Y EXTRANJEROS</a:t>
          </a: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15771AF2-4B3F-4820-AB69-FB96AD28CD5D}">
      <dgm:prSet phldrT="[Texto]" custT="1"/>
      <dgm:spPr/>
      <dgm:t>
        <a:bodyPr/>
        <a:lstStyle/>
        <a:p>
          <a:r>
            <a:rPr lang="es-ES" sz="2200" b="1" u="sng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PARA TODOS LOS DERECHOS DE REMUNERACIÓN</a:t>
          </a:r>
        </a:p>
      </dgm:t>
    </dgm:pt>
    <dgm:pt modelId="{CA13A6BB-F7E7-44CC-8DAC-CFCBBC107E1E}" type="parTrans" cxnId="{84132C3E-7AEA-4EE1-BB3C-20504CF44D24}">
      <dgm:prSet/>
      <dgm:spPr/>
      <dgm:t>
        <a:bodyPr/>
        <a:lstStyle/>
        <a:p>
          <a:endParaRPr lang="es-ES"/>
        </a:p>
      </dgm:t>
    </dgm:pt>
    <dgm:pt modelId="{D7E8CA1B-2E87-4B78-B5F6-BAEF3F077B7D}" type="sibTrans" cxnId="{84132C3E-7AEA-4EE1-BB3C-20504CF44D24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31B7BE7-3358-4E7A-9937-6190EA8AB449}" type="pres">
      <dgm:prSet presAssocID="{43E8BFB9-5BCC-4108-9FB9-03BAEE6AE6A4}" presName="hierRoot1" presStyleCnt="0"/>
      <dgm:spPr/>
    </dgm:pt>
    <dgm:pt modelId="{0D9130DA-8A46-4A9E-AD2D-BAA1CE117F06}" type="pres">
      <dgm:prSet presAssocID="{43E8BFB9-5BCC-4108-9FB9-03BAEE6AE6A4}" presName="composite" presStyleCnt="0"/>
      <dgm:spPr/>
    </dgm:pt>
    <dgm:pt modelId="{DFC37726-2C5E-48EB-AB61-D469EE483C97}" type="pres">
      <dgm:prSet presAssocID="{43E8BFB9-5BCC-4108-9FB9-03BAEE6AE6A4}" presName="background" presStyleLbl="node0" presStyleIdx="0" presStyleCnt="1"/>
      <dgm:spPr/>
    </dgm:pt>
    <dgm:pt modelId="{D29A6138-7747-44D1-BB7F-5C4DAA905018}" type="pres">
      <dgm:prSet presAssocID="{43E8BFB9-5BCC-4108-9FB9-03BAEE6AE6A4}" presName="text" presStyleLbl="fgAcc0" presStyleIdx="0" presStyleCnt="1" custScaleX="249706" custScaleY="63454" custLinFactNeighborX="-17042" custLinFactNeighborY="-279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DEA3C5-39E9-40F3-B40E-C61D814141FB}" type="pres">
      <dgm:prSet presAssocID="{43E8BFB9-5BCC-4108-9FB9-03BAEE6AE6A4}" presName="hierChild2" presStyleCnt="0"/>
      <dgm:spPr/>
    </dgm:pt>
    <dgm:pt modelId="{E09AB0CA-8EBA-485A-B154-09AFB8B0EAB8}" type="pres">
      <dgm:prSet presAssocID="{ECA671D3-3B79-4BE9-A331-07217FB701C6}" presName="Name10" presStyleLbl="parChTrans1D2" presStyleIdx="0" presStyleCnt="2"/>
      <dgm:spPr/>
      <dgm:t>
        <a:bodyPr/>
        <a:lstStyle/>
        <a:p>
          <a:endParaRPr lang="es-ES"/>
        </a:p>
      </dgm:t>
    </dgm:pt>
    <dgm:pt modelId="{05A5803D-D5CB-4B75-B65E-6B822C32D730}" type="pres">
      <dgm:prSet presAssocID="{B81A58BC-DB36-48C1-8101-4FB0A82A4312}" presName="hierRoot2" presStyleCnt="0"/>
      <dgm:spPr/>
    </dgm:pt>
    <dgm:pt modelId="{44EEC9C0-33FC-4B16-BB6A-B8BADAECB44B}" type="pres">
      <dgm:prSet presAssocID="{B81A58BC-DB36-48C1-8101-4FB0A82A4312}" presName="composite2" presStyleCnt="0"/>
      <dgm:spPr/>
    </dgm:pt>
    <dgm:pt modelId="{FD4AD5EB-BFF0-4FE2-9425-F2CE7D60A95A}" type="pres">
      <dgm:prSet presAssocID="{B81A58BC-DB36-48C1-8101-4FB0A82A4312}" presName="background2" presStyleLbl="node2" presStyleIdx="0" presStyleCnt="2"/>
      <dgm:spPr/>
    </dgm:pt>
    <dgm:pt modelId="{F2DDFD90-527E-4ACE-ADA8-A5C0E796E533}" type="pres">
      <dgm:prSet presAssocID="{B81A58BC-DB36-48C1-8101-4FB0A82A4312}" presName="text2" presStyleLbl="fgAcc2" presStyleIdx="0" presStyleCnt="2" custScaleX="161951" custScaleY="101256" custLinFactNeighborX="-11163" custLinFactNeighborY="203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52104D-F2F4-47BD-8E8F-FD00CFF3A6E2}" type="pres">
      <dgm:prSet presAssocID="{B81A58BC-DB36-48C1-8101-4FB0A82A4312}" presName="hierChild3" presStyleCnt="0"/>
      <dgm:spPr/>
    </dgm:pt>
    <dgm:pt modelId="{AA20ACEE-B10B-4873-8340-820FCAE0A552}" type="pres">
      <dgm:prSet presAssocID="{CA13A6BB-F7E7-44CC-8DAC-CFCBBC107E1E}" presName="Name10" presStyleLbl="parChTrans1D2" presStyleIdx="1" presStyleCnt="2"/>
      <dgm:spPr/>
      <dgm:t>
        <a:bodyPr/>
        <a:lstStyle/>
        <a:p>
          <a:endParaRPr lang="es-ES"/>
        </a:p>
      </dgm:t>
    </dgm:pt>
    <dgm:pt modelId="{978D6573-8BA0-4216-9E4D-3D0CCA560A01}" type="pres">
      <dgm:prSet presAssocID="{15771AF2-4B3F-4820-AB69-FB96AD28CD5D}" presName="hierRoot2" presStyleCnt="0"/>
      <dgm:spPr/>
    </dgm:pt>
    <dgm:pt modelId="{118BBF92-0C1F-4BBF-97B7-070F6D286908}" type="pres">
      <dgm:prSet presAssocID="{15771AF2-4B3F-4820-AB69-FB96AD28CD5D}" presName="composite2" presStyleCnt="0"/>
      <dgm:spPr/>
    </dgm:pt>
    <dgm:pt modelId="{BEA44C23-4196-48C5-A7A1-C14E00C66D91}" type="pres">
      <dgm:prSet presAssocID="{15771AF2-4B3F-4820-AB69-FB96AD28CD5D}" presName="background2" presStyleLbl="node2" presStyleIdx="1" presStyleCnt="2"/>
      <dgm:spPr/>
    </dgm:pt>
    <dgm:pt modelId="{05308DA1-EC32-4865-927E-04523E15D60D}" type="pres">
      <dgm:prSet presAssocID="{15771AF2-4B3F-4820-AB69-FB96AD28CD5D}" presName="text2" presStyleLbl="fgAcc2" presStyleIdx="1" presStyleCnt="2" custScaleX="140128" custScaleY="102674" custLinFactNeighborX="-811" custLinFactNeighborY="203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66889D-3BBA-4A69-9D02-459C034D2FC7}" type="pres">
      <dgm:prSet presAssocID="{15771AF2-4B3F-4820-AB69-FB96AD28CD5D}" presName="hierChild3" presStyleCnt="0"/>
      <dgm:spPr/>
    </dgm:pt>
  </dgm:ptLst>
  <dgm:cxnLst>
    <dgm:cxn modelId="{D2BFF91E-2D46-4C19-81C6-127EA4D85A0F}" type="presOf" srcId="{15771AF2-4B3F-4820-AB69-FB96AD28CD5D}" destId="{05308DA1-EC32-4865-927E-04523E15D60D}" srcOrd="0" destOrd="0" presId="urn:microsoft.com/office/officeart/2005/8/layout/hierarchy1"/>
    <dgm:cxn modelId="{F2EFB435-A12B-41C7-821A-B37B315C8A2B}" type="presOf" srcId="{B81A58BC-DB36-48C1-8101-4FB0A82A4312}" destId="{F2DDFD90-527E-4ACE-ADA8-A5C0E796E533}" srcOrd="0" destOrd="0" presId="urn:microsoft.com/office/officeart/2005/8/layout/hierarchy1"/>
    <dgm:cxn modelId="{93D120E6-B8A8-4A30-8099-F8D9BE8DEB43}" type="presOf" srcId="{ECA671D3-3B79-4BE9-A331-07217FB701C6}" destId="{E09AB0CA-8EBA-485A-B154-09AFB8B0EAB8}" srcOrd="0" destOrd="0" presId="urn:microsoft.com/office/officeart/2005/8/layout/hierarchy1"/>
    <dgm:cxn modelId="{E129A640-184A-4D0E-8885-C6F5A4A03F13}" type="presOf" srcId="{F476B613-16BD-4F8B-8A8E-EA001FA08859}" destId="{2C6EB315-CE14-43FD-8EC0-07B0E7121AAE}" srcOrd="0" destOrd="0" presId="urn:microsoft.com/office/officeart/2005/8/layout/hierarchy1"/>
    <dgm:cxn modelId="{C8E2EC40-975E-44AF-AA8E-58E970EC8CA7}" srcId="{43E8BFB9-5BCC-4108-9FB9-03BAEE6AE6A4}" destId="{B81A58BC-DB36-48C1-8101-4FB0A82A4312}" srcOrd="0" destOrd="0" parTransId="{ECA671D3-3B79-4BE9-A331-07217FB701C6}" sibTransId="{1EB5E3FD-21FA-4D52-B8FE-462C6696B8CA}"/>
    <dgm:cxn modelId="{84132C3E-7AEA-4EE1-BB3C-20504CF44D24}" srcId="{43E8BFB9-5BCC-4108-9FB9-03BAEE6AE6A4}" destId="{15771AF2-4B3F-4820-AB69-FB96AD28CD5D}" srcOrd="1" destOrd="0" parTransId="{CA13A6BB-F7E7-44CC-8DAC-CFCBBC107E1E}" sibTransId="{D7E8CA1B-2E87-4B78-B5F6-BAEF3F077B7D}"/>
    <dgm:cxn modelId="{26B6254A-B2FD-4676-8163-89CE109D4B70}" type="presOf" srcId="{CA13A6BB-F7E7-44CC-8DAC-CFCBBC107E1E}" destId="{AA20ACEE-B10B-4873-8340-820FCAE0A552}" srcOrd="0" destOrd="0" presId="urn:microsoft.com/office/officeart/2005/8/layout/hierarchy1"/>
    <dgm:cxn modelId="{93B31CDD-EAA1-4A43-B40B-F8BBCC025E07}" type="presOf" srcId="{43E8BFB9-5BCC-4108-9FB9-03BAEE6AE6A4}" destId="{D29A6138-7747-44D1-BB7F-5C4DAA905018}" srcOrd="0" destOrd="0" presId="urn:microsoft.com/office/officeart/2005/8/layout/hierarchy1"/>
    <dgm:cxn modelId="{BDE7636D-B815-434F-8C69-53FDBFE473D5}" srcId="{F476B613-16BD-4F8B-8A8E-EA001FA08859}" destId="{43E8BFB9-5BCC-4108-9FB9-03BAEE6AE6A4}" srcOrd="0" destOrd="0" parTransId="{A8F1A03E-98D7-4776-BB08-154506E46032}" sibTransId="{FA63C8EC-C322-44B6-AA0D-1CB9B8183578}"/>
    <dgm:cxn modelId="{983A3381-E2D7-4332-AFF7-907F6E3DAC1E}" type="presParOf" srcId="{2C6EB315-CE14-43FD-8EC0-07B0E7121AAE}" destId="{831B7BE7-3358-4E7A-9937-6190EA8AB449}" srcOrd="0" destOrd="0" presId="urn:microsoft.com/office/officeart/2005/8/layout/hierarchy1"/>
    <dgm:cxn modelId="{42213B05-16B3-445A-8112-6089E4E9B35B}" type="presParOf" srcId="{831B7BE7-3358-4E7A-9937-6190EA8AB449}" destId="{0D9130DA-8A46-4A9E-AD2D-BAA1CE117F06}" srcOrd="0" destOrd="0" presId="urn:microsoft.com/office/officeart/2005/8/layout/hierarchy1"/>
    <dgm:cxn modelId="{3AA55C7F-1064-4A50-8C80-FD6E9642D7E3}" type="presParOf" srcId="{0D9130DA-8A46-4A9E-AD2D-BAA1CE117F06}" destId="{DFC37726-2C5E-48EB-AB61-D469EE483C97}" srcOrd="0" destOrd="0" presId="urn:microsoft.com/office/officeart/2005/8/layout/hierarchy1"/>
    <dgm:cxn modelId="{E31DE022-A661-4CC2-924F-4755BAC56DE4}" type="presParOf" srcId="{0D9130DA-8A46-4A9E-AD2D-BAA1CE117F06}" destId="{D29A6138-7747-44D1-BB7F-5C4DAA905018}" srcOrd="1" destOrd="0" presId="urn:microsoft.com/office/officeart/2005/8/layout/hierarchy1"/>
    <dgm:cxn modelId="{2886E78F-9075-4199-A795-E4715E41480C}" type="presParOf" srcId="{831B7BE7-3358-4E7A-9937-6190EA8AB449}" destId="{2CDEA3C5-39E9-40F3-B40E-C61D814141FB}" srcOrd="1" destOrd="0" presId="urn:microsoft.com/office/officeart/2005/8/layout/hierarchy1"/>
    <dgm:cxn modelId="{4383DAF1-BD53-4893-B5C9-2A811E66BD25}" type="presParOf" srcId="{2CDEA3C5-39E9-40F3-B40E-C61D814141FB}" destId="{E09AB0CA-8EBA-485A-B154-09AFB8B0EAB8}" srcOrd="0" destOrd="0" presId="urn:microsoft.com/office/officeart/2005/8/layout/hierarchy1"/>
    <dgm:cxn modelId="{19499689-3D90-4244-A361-7D29CEEFC122}" type="presParOf" srcId="{2CDEA3C5-39E9-40F3-B40E-C61D814141FB}" destId="{05A5803D-D5CB-4B75-B65E-6B822C32D730}" srcOrd="1" destOrd="0" presId="urn:microsoft.com/office/officeart/2005/8/layout/hierarchy1"/>
    <dgm:cxn modelId="{334B4B40-4A7C-44E8-BF22-EAD3D1C7BB5A}" type="presParOf" srcId="{05A5803D-D5CB-4B75-B65E-6B822C32D730}" destId="{44EEC9C0-33FC-4B16-BB6A-B8BADAECB44B}" srcOrd="0" destOrd="0" presId="urn:microsoft.com/office/officeart/2005/8/layout/hierarchy1"/>
    <dgm:cxn modelId="{D9577BAA-D1F9-43E7-8B9F-54058A5AAE60}" type="presParOf" srcId="{44EEC9C0-33FC-4B16-BB6A-B8BADAECB44B}" destId="{FD4AD5EB-BFF0-4FE2-9425-F2CE7D60A95A}" srcOrd="0" destOrd="0" presId="urn:microsoft.com/office/officeart/2005/8/layout/hierarchy1"/>
    <dgm:cxn modelId="{8E2CDD2F-D2D9-4B15-B23F-35521A8C1925}" type="presParOf" srcId="{44EEC9C0-33FC-4B16-BB6A-B8BADAECB44B}" destId="{F2DDFD90-527E-4ACE-ADA8-A5C0E796E533}" srcOrd="1" destOrd="0" presId="urn:microsoft.com/office/officeart/2005/8/layout/hierarchy1"/>
    <dgm:cxn modelId="{03A401C7-87CD-45B3-A3C7-C8D45327F571}" type="presParOf" srcId="{05A5803D-D5CB-4B75-B65E-6B822C32D730}" destId="{A452104D-F2F4-47BD-8E8F-FD00CFF3A6E2}" srcOrd="1" destOrd="0" presId="urn:microsoft.com/office/officeart/2005/8/layout/hierarchy1"/>
    <dgm:cxn modelId="{6AE2FB82-C5CD-4B53-8B61-8280CA837179}" type="presParOf" srcId="{2CDEA3C5-39E9-40F3-B40E-C61D814141FB}" destId="{AA20ACEE-B10B-4873-8340-820FCAE0A552}" srcOrd="2" destOrd="0" presId="urn:microsoft.com/office/officeart/2005/8/layout/hierarchy1"/>
    <dgm:cxn modelId="{AB7B66E8-E924-4B71-A557-F2A2C7368D51}" type="presParOf" srcId="{2CDEA3C5-39E9-40F3-B40E-C61D814141FB}" destId="{978D6573-8BA0-4216-9E4D-3D0CCA560A01}" srcOrd="3" destOrd="0" presId="urn:microsoft.com/office/officeart/2005/8/layout/hierarchy1"/>
    <dgm:cxn modelId="{B4B6EAEB-A4A0-4F64-B62D-D5E0A0B4E6F1}" type="presParOf" srcId="{978D6573-8BA0-4216-9E4D-3D0CCA560A01}" destId="{118BBF92-0C1F-4BBF-97B7-070F6D286908}" srcOrd="0" destOrd="0" presId="urn:microsoft.com/office/officeart/2005/8/layout/hierarchy1"/>
    <dgm:cxn modelId="{C40E63A6-097F-429D-BD9A-CA3241531619}" type="presParOf" srcId="{118BBF92-0C1F-4BBF-97B7-070F6D286908}" destId="{BEA44C23-4196-48C5-A7A1-C14E00C66D91}" srcOrd="0" destOrd="0" presId="urn:microsoft.com/office/officeart/2005/8/layout/hierarchy1"/>
    <dgm:cxn modelId="{447AA577-4A5C-4F5D-9134-3CBA6B73DB4B}" type="presParOf" srcId="{118BBF92-0C1F-4BBF-97B7-070F6D286908}" destId="{05308DA1-EC32-4865-927E-04523E15D60D}" srcOrd="1" destOrd="0" presId="urn:microsoft.com/office/officeart/2005/8/layout/hierarchy1"/>
    <dgm:cxn modelId="{2EF33874-1C29-4F6D-96B9-95AF87D82280}" type="presParOf" srcId="{978D6573-8BA0-4216-9E4D-3D0CCA560A01}" destId="{5B66889D-3BBA-4A69-9D02-459C034D2FC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200" b="1" u="none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FINANCIACIÓN</a:t>
          </a: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BDA3BEF3-842A-484F-9577-562173A80790}">
      <dgm:prSet custT="1"/>
      <dgm:spPr/>
      <dgm:t>
        <a:bodyPr/>
        <a:lstStyle/>
        <a:p>
          <a:r>
            <a:rPr lang="es-ES" sz="1800" dirty="0" smtClean="0"/>
            <a:t>20 %</a:t>
          </a:r>
        </a:p>
        <a:p>
          <a:r>
            <a:rPr lang="es-ES" sz="1800" dirty="0" smtClean="0"/>
            <a:t>(COPIA PRIVADA)</a:t>
          </a:r>
          <a:endParaRPr lang="es-ES" sz="1800" dirty="0"/>
        </a:p>
      </dgm:t>
    </dgm:pt>
    <dgm:pt modelId="{8BBD9AAD-D7CA-4B30-8766-BC43AB3EAA49}" type="parTrans" cxnId="{4E5F391F-F57F-4837-A6D3-FB01B9CDAC6B}">
      <dgm:prSet/>
      <dgm:spPr/>
      <dgm:t>
        <a:bodyPr/>
        <a:lstStyle/>
        <a:p>
          <a:endParaRPr lang="es-ES"/>
        </a:p>
      </dgm:t>
    </dgm:pt>
    <dgm:pt modelId="{B38B2A14-BF42-4A38-BE26-474D2E889A3F}" type="sibTrans" cxnId="{4E5F391F-F57F-4837-A6D3-FB01B9CDAC6B}">
      <dgm:prSet/>
      <dgm:spPr/>
      <dgm:t>
        <a:bodyPr/>
        <a:lstStyle/>
        <a:p>
          <a:endParaRPr lang="es-ES"/>
        </a:p>
      </dgm:t>
    </dgm:pt>
    <dgm:pt modelId="{65E25DE5-A783-4403-A41C-F162071592AC}">
      <dgm:prSet custT="1"/>
      <dgm:spPr/>
      <dgm:t>
        <a:bodyPr/>
        <a:lstStyle/>
        <a:p>
          <a:r>
            <a:rPr lang="es-ES" sz="1800" dirty="0" smtClean="0"/>
            <a:t>10 %</a:t>
          </a:r>
        </a:p>
        <a:p>
          <a:r>
            <a:rPr lang="es-ES" sz="1800" dirty="0" smtClean="0"/>
            <a:t>(COMUNICACIÓN PÚBLICA)</a:t>
          </a:r>
          <a:endParaRPr lang="es-ES" sz="1800" dirty="0"/>
        </a:p>
      </dgm:t>
    </dgm:pt>
    <dgm:pt modelId="{1A53A590-A411-4335-A530-65BF951FE4B8}" type="parTrans" cxnId="{18F04D32-9E9D-4412-BBE4-FEB2712B3967}">
      <dgm:prSet/>
      <dgm:spPr/>
      <dgm:t>
        <a:bodyPr/>
        <a:lstStyle/>
        <a:p>
          <a:endParaRPr lang="es-ES"/>
        </a:p>
      </dgm:t>
    </dgm:pt>
    <dgm:pt modelId="{A8412F1D-1D56-45A0-969A-E312AEC5F10B}" type="sibTrans" cxnId="{18F04D32-9E9D-4412-BBE4-FEB2712B3967}">
      <dgm:prSet/>
      <dgm:spPr/>
      <dgm:t>
        <a:bodyPr/>
        <a:lstStyle/>
        <a:p>
          <a:endParaRPr lang="es-ES"/>
        </a:p>
      </dgm:t>
    </dgm:pt>
    <dgm:pt modelId="{6FA56D76-9256-4722-BD83-D5446E00D188}">
      <dgm:prSet custT="1"/>
      <dgm:spPr/>
      <dgm:t>
        <a:bodyPr/>
        <a:lstStyle/>
        <a:p>
          <a:r>
            <a:rPr lang="es-ES" sz="1800" dirty="0" smtClean="0"/>
            <a:t>APORTACIONES</a:t>
          </a:r>
        </a:p>
        <a:p>
          <a:r>
            <a:rPr lang="es-ES" sz="1800" dirty="0" smtClean="0"/>
            <a:t>EXTERNAS</a:t>
          </a:r>
          <a:endParaRPr lang="es-ES" sz="1800" dirty="0"/>
        </a:p>
      </dgm:t>
    </dgm:pt>
    <dgm:pt modelId="{9C3138F9-6DC8-4511-8F2C-2050A0928D0C}" type="parTrans" cxnId="{9A77B7BE-EA34-4880-9DBE-E72FC98B9222}">
      <dgm:prSet/>
      <dgm:spPr/>
      <dgm:t>
        <a:bodyPr/>
        <a:lstStyle/>
        <a:p>
          <a:endParaRPr lang="es-ES"/>
        </a:p>
      </dgm:t>
    </dgm:pt>
    <dgm:pt modelId="{843D60A5-9C7F-4CD3-9234-20F5378C4F4D}" type="sibTrans" cxnId="{9A77B7BE-EA34-4880-9DBE-E72FC98B9222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5EB30D-E8E3-4812-8602-C3254EDD0961}" type="pres">
      <dgm:prSet presAssocID="{B81A58BC-DB36-48C1-8101-4FB0A82A4312}" presName="hierRoot1" presStyleCnt="0"/>
      <dgm:spPr/>
    </dgm:pt>
    <dgm:pt modelId="{C24ACF71-DA77-4838-8721-7E120FCAE408}" type="pres">
      <dgm:prSet presAssocID="{B81A58BC-DB36-48C1-8101-4FB0A82A4312}" presName="composite" presStyleCnt="0"/>
      <dgm:spPr/>
    </dgm:pt>
    <dgm:pt modelId="{4C1A73A0-7BE2-40C6-B0E7-839B955A1BAE}" type="pres">
      <dgm:prSet presAssocID="{B81A58BC-DB36-48C1-8101-4FB0A82A4312}" presName="background" presStyleLbl="node0" presStyleIdx="0" presStyleCnt="1"/>
      <dgm:spPr/>
    </dgm:pt>
    <dgm:pt modelId="{F2D6C098-80CF-4981-AEA3-9F244CFDACCC}" type="pres">
      <dgm:prSet presAssocID="{B81A58BC-DB36-48C1-8101-4FB0A82A4312}" presName="text" presStyleLbl="fgAcc0" presStyleIdx="0" presStyleCnt="1" custLinFactNeighborX="-1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587CF3-E46A-43AB-96A6-0181025C1070}" type="pres">
      <dgm:prSet presAssocID="{B81A58BC-DB36-48C1-8101-4FB0A82A4312}" presName="hierChild2" presStyleCnt="0"/>
      <dgm:spPr/>
    </dgm:pt>
    <dgm:pt modelId="{F3689D87-BC19-4A1C-9381-FF0386972130}" type="pres">
      <dgm:prSet presAssocID="{8BBD9AAD-D7CA-4B30-8766-BC43AB3EAA49}" presName="Name10" presStyleLbl="parChTrans1D2" presStyleIdx="0" presStyleCnt="3"/>
      <dgm:spPr/>
      <dgm:t>
        <a:bodyPr/>
        <a:lstStyle/>
        <a:p>
          <a:endParaRPr lang="es-ES"/>
        </a:p>
      </dgm:t>
    </dgm:pt>
    <dgm:pt modelId="{A64CEED0-8FB6-4C26-A47D-1AA1516C933A}" type="pres">
      <dgm:prSet presAssocID="{BDA3BEF3-842A-484F-9577-562173A80790}" presName="hierRoot2" presStyleCnt="0"/>
      <dgm:spPr/>
    </dgm:pt>
    <dgm:pt modelId="{EE32A9B4-AF55-41C5-8A25-D1BC9A7C3106}" type="pres">
      <dgm:prSet presAssocID="{BDA3BEF3-842A-484F-9577-562173A80790}" presName="composite2" presStyleCnt="0"/>
      <dgm:spPr/>
    </dgm:pt>
    <dgm:pt modelId="{F79F2C9F-982F-491E-AB5F-0199272A5462}" type="pres">
      <dgm:prSet presAssocID="{BDA3BEF3-842A-484F-9577-562173A80790}" presName="background2" presStyleLbl="node2" presStyleIdx="0" presStyleCnt="3"/>
      <dgm:spPr/>
    </dgm:pt>
    <dgm:pt modelId="{3AF6C997-1378-4577-AFD0-559719342A99}" type="pres">
      <dgm:prSet presAssocID="{BDA3BEF3-842A-484F-9577-562173A80790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92B070-D4B2-4401-AEB0-54EECB8C2D32}" type="pres">
      <dgm:prSet presAssocID="{BDA3BEF3-842A-484F-9577-562173A80790}" presName="hierChild3" presStyleCnt="0"/>
      <dgm:spPr/>
    </dgm:pt>
    <dgm:pt modelId="{FC437C35-2D26-4375-B112-CC3E7364B236}" type="pres">
      <dgm:prSet presAssocID="{1A53A590-A411-4335-A530-65BF951FE4B8}" presName="Name10" presStyleLbl="parChTrans1D2" presStyleIdx="1" presStyleCnt="3"/>
      <dgm:spPr/>
      <dgm:t>
        <a:bodyPr/>
        <a:lstStyle/>
        <a:p>
          <a:endParaRPr lang="es-ES"/>
        </a:p>
      </dgm:t>
    </dgm:pt>
    <dgm:pt modelId="{39BFC03B-EFC1-439E-A896-6D830796D421}" type="pres">
      <dgm:prSet presAssocID="{65E25DE5-A783-4403-A41C-F162071592AC}" presName="hierRoot2" presStyleCnt="0"/>
      <dgm:spPr/>
    </dgm:pt>
    <dgm:pt modelId="{BB8717AC-46AD-4B9D-AC13-6E1C1C735A1E}" type="pres">
      <dgm:prSet presAssocID="{65E25DE5-A783-4403-A41C-F162071592AC}" presName="composite2" presStyleCnt="0"/>
      <dgm:spPr/>
    </dgm:pt>
    <dgm:pt modelId="{9BF92AFF-2FAE-457D-9298-B5F662B8A155}" type="pres">
      <dgm:prSet presAssocID="{65E25DE5-A783-4403-A41C-F162071592AC}" presName="background2" presStyleLbl="node2" presStyleIdx="1" presStyleCnt="3"/>
      <dgm:spPr/>
    </dgm:pt>
    <dgm:pt modelId="{C6B6C02C-A835-444E-9665-3A04579EC3AF}" type="pres">
      <dgm:prSet presAssocID="{65E25DE5-A783-4403-A41C-F162071592AC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EB4042-8A5A-4CAE-96AA-DF08D43856C5}" type="pres">
      <dgm:prSet presAssocID="{65E25DE5-A783-4403-A41C-F162071592AC}" presName="hierChild3" presStyleCnt="0"/>
      <dgm:spPr/>
    </dgm:pt>
    <dgm:pt modelId="{DC00ED4B-3144-4762-86EC-F8C9A87747CE}" type="pres">
      <dgm:prSet presAssocID="{9C3138F9-6DC8-4511-8F2C-2050A0928D0C}" presName="Name10" presStyleLbl="parChTrans1D2" presStyleIdx="2" presStyleCnt="3"/>
      <dgm:spPr/>
      <dgm:t>
        <a:bodyPr/>
        <a:lstStyle/>
        <a:p>
          <a:endParaRPr lang="es-ES"/>
        </a:p>
      </dgm:t>
    </dgm:pt>
    <dgm:pt modelId="{E39D5452-F2A6-473C-B373-B8EE67EC8535}" type="pres">
      <dgm:prSet presAssocID="{6FA56D76-9256-4722-BD83-D5446E00D188}" presName="hierRoot2" presStyleCnt="0"/>
      <dgm:spPr/>
    </dgm:pt>
    <dgm:pt modelId="{149484AE-D719-4EE5-A577-8BE6939DE2D5}" type="pres">
      <dgm:prSet presAssocID="{6FA56D76-9256-4722-BD83-D5446E00D188}" presName="composite2" presStyleCnt="0"/>
      <dgm:spPr/>
    </dgm:pt>
    <dgm:pt modelId="{90225298-2DD5-404C-8D97-2B27DF5DB6AF}" type="pres">
      <dgm:prSet presAssocID="{6FA56D76-9256-4722-BD83-D5446E00D188}" presName="background2" presStyleLbl="node2" presStyleIdx="2" presStyleCnt="3"/>
      <dgm:spPr/>
    </dgm:pt>
    <dgm:pt modelId="{D1365A3D-77B1-475C-8A74-2E1627FD812A}" type="pres">
      <dgm:prSet presAssocID="{6FA56D76-9256-4722-BD83-D5446E00D188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2EE845-0665-4BAC-8561-5207931566FA}" type="pres">
      <dgm:prSet presAssocID="{6FA56D76-9256-4722-BD83-D5446E00D188}" presName="hierChild3" presStyleCnt="0"/>
      <dgm:spPr/>
    </dgm:pt>
  </dgm:ptLst>
  <dgm:cxnLst>
    <dgm:cxn modelId="{78C9EBBE-284A-4276-BA48-6CA8F7100A5A}" type="presOf" srcId="{F476B613-16BD-4F8B-8A8E-EA001FA08859}" destId="{2C6EB315-CE14-43FD-8EC0-07B0E7121AAE}" srcOrd="0" destOrd="0" presId="urn:microsoft.com/office/officeart/2005/8/layout/hierarchy1"/>
    <dgm:cxn modelId="{2CDFDDCF-7C2A-47E7-AAEA-1793F3EDB0FF}" type="presOf" srcId="{BDA3BEF3-842A-484F-9577-562173A80790}" destId="{3AF6C997-1378-4577-AFD0-559719342A99}" srcOrd="0" destOrd="0" presId="urn:microsoft.com/office/officeart/2005/8/layout/hierarchy1"/>
    <dgm:cxn modelId="{4906B5C4-3876-4057-8360-79A403245ED4}" type="presOf" srcId="{6FA56D76-9256-4722-BD83-D5446E00D188}" destId="{D1365A3D-77B1-475C-8A74-2E1627FD812A}" srcOrd="0" destOrd="0" presId="urn:microsoft.com/office/officeart/2005/8/layout/hierarchy1"/>
    <dgm:cxn modelId="{7567FF51-6A1A-4B9B-B77D-8A1C796F5F81}" type="presOf" srcId="{65E25DE5-A783-4403-A41C-F162071592AC}" destId="{C6B6C02C-A835-444E-9665-3A04579EC3AF}" srcOrd="0" destOrd="0" presId="urn:microsoft.com/office/officeart/2005/8/layout/hierarchy1"/>
    <dgm:cxn modelId="{F90AD6E7-FC52-4881-9777-1EA95AE72CEB}" type="presOf" srcId="{1A53A590-A411-4335-A530-65BF951FE4B8}" destId="{FC437C35-2D26-4375-B112-CC3E7364B236}" srcOrd="0" destOrd="0" presId="urn:microsoft.com/office/officeart/2005/8/layout/hierarchy1"/>
    <dgm:cxn modelId="{C8E2EC40-975E-44AF-AA8E-58E970EC8CA7}" srcId="{F476B613-16BD-4F8B-8A8E-EA001FA08859}" destId="{B81A58BC-DB36-48C1-8101-4FB0A82A4312}" srcOrd="0" destOrd="0" parTransId="{ECA671D3-3B79-4BE9-A331-07217FB701C6}" sibTransId="{1EB5E3FD-21FA-4D52-B8FE-462C6696B8CA}"/>
    <dgm:cxn modelId="{9A77B7BE-EA34-4880-9DBE-E72FC98B9222}" srcId="{B81A58BC-DB36-48C1-8101-4FB0A82A4312}" destId="{6FA56D76-9256-4722-BD83-D5446E00D188}" srcOrd="2" destOrd="0" parTransId="{9C3138F9-6DC8-4511-8F2C-2050A0928D0C}" sibTransId="{843D60A5-9C7F-4CD3-9234-20F5378C4F4D}"/>
    <dgm:cxn modelId="{18F04D32-9E9D-4412-BBE4-FEB2712B3967}" srcId="{B81A58BC-DB36-48C1-8101-4FB0A82A4312}" destId="{65E25DE5-A783-4403-A41C-F162071592AC}" srcOrd="1" destOrd="0" parTransId="{1A53A590-A411-4335-A530-65BF951FE4B8}" sibTransId="{A8412F1D-1D56-45A0-969A-E312AEC5F10B}"/>
    <dgm:cxn modelId="{1DC700D1-43A5-4D95-9C27-2E3072905193}" type="presOf" srcId="{8BBD9AAD-D7CA-4B30-8766-BC43AB3EAA49}" destId="{F3689D87-BC19-4A1C-9381-FF0386972130}" srcOrd="0" destOrd="0" presId="urn:microsoft.com/office/officeart/2005/8/layout/hierarchy1"/>
    <dgm:cxn modelId="{4E5F391F-F57F-4837-A6D3-FB01B9CDAC6B}" srcId="{B81A58BC-DB36-48C1-8101-4FB0A82A4312}" destId="{BDA3BEF3-842A-484F-9577-562173A80790}" srcOrd="0" destOrd="0" parTransId="{8BBD9AAD-D7CA-4B30-8766-BC43AB3EAA49}" sibTransId="{B38B2A14-BF42-4A38-BE26-474D2E889A3F}"/>
    <dgm:cxn modelId="{323EF62E-7490-4E01-B9AC-6D9461F790B7}" type="presOf" srcId="{9C3138F9-6DC8-4511-8F2C-2050A0928D0C}" destId="{DC00ED4B-3144-4762-86EC-F8C9A87747CE}" srcOrd="0" destOrd="0" presId="urn:microsoft.com/office/officeart/2005/8/layout/hierarchy1"/>
    <dgm:cxn modelId="{FC7A1A1A-8C17-433A-934E-1140C3B34247}" type="presOf" srcId="{B81A58BC-DB36-48C1-8101-4FB0A82A4312}" destId="{F2D6C098-80CF-4981-AEA3-9F244CFDACCC}" srcOrd="0" destOrd="0" presId="urn:microsoft.com/office/officeart/2005/8/layout/hierarchy1"/>
    <dgm:cxn modelId="{61695BBE-F527-42FE-BE2C-D40E7ECC89AF}" type="presParOf" srcId="{2C6EB315-CE14-43FD-8EC0-07B0E7121AAE}" destId="{2A5EB30D-E8E3-4812-8602-C3254EDD0961}" srcOrd="0" destOrd="0" presId="urn:microsoft.com/office/officeart/2005/8/layout/hierarchy1"/>
    <dgm:cxn modelId="{32EC51E5-D743-4350-8E3B-62DAF9A669E5}" type="presParOf" srcId="{2A5EB30D-E8E3-4812-8602-C3254EDD0961}" destId="{C24ACF71-DA77-4838-8721-7E120FCAE408}" srcOrd="0" destOrd="0" presId="urn:microsoft.com/office/officeart/2005/8/layout/hierarchy1"/>
    <dgm:cxn modelId="{DEBFC2FE-9AB1-4FBA-B4F1-84F84F698416}" type="presParOf" srcId="{C24ACF71-DA77-4838-8721-7E120FCAE408}" destId="{4C1A73A0-7BE2-40C6-B0E7-839B955A1BAE}" srcOrd="0" destOrd="0" presId="urn:microsoft.com/office/officeart/2005/8/layout/hierarchy1"/>
    <dgm:cxn modelId="{75BAB5C3-AB1E-453E-AAE8-488EFE804215}" type="presParOf" srcId="{C24ACF71-DA77-4838-8721-7E120FCAE408}" destId="{F2D6C098-80CF-4981-AEA3-9F244CFDACCC}" srcOrd="1" destOrd="0" presId="urn:microsoft.com/office/officeart/2005/8/layout/hierarchy1"/>
    <dgm:cxn modelId="{F23FA068-8990-4EF4-B635-2AFFBC45AEE7}" type="presParOf" srcId="{2A5EB30D-E8E3-4812-8602-C3254EDD0961}" destId="{5E587CF3-E46A-43AB-96A6-0181025C1070}" srcOrd="1" destOrd="0" presId="urn:microsoft.com/office/officeart/2005/8/layout/hierarchy1"/>
    <dgm:cxn modelId="{38BABC65-C2B5-4DAA-A0D8-2C4E24782F9A}" type="presParOf" srcId="{5E587CF3-E46A-43AB-96A6-0181025C1070}" destId="{F3689D87-BC19-4A1C-9381-FF0386972130}" srcOrd="0" destOrd="0" presId="urn:microsoft.com/office/officeart/2005/8/layout/hierarchy1"/>
    <dgm:cxn modelId="{0226222D-E2FA-4E7F-8753-DA46FD5406ED}" type="presParOf" srcId="{5E587CF3-E46A-43AB-96A6-0181025C1070}" destId="{A64CEED0-8FB6-4C26-A47D-1AA1516C933A}" srcOrd="1" destOrd="0" presId="urn:microsoft.com/office/officeart/2005/8/layout/hierarchy1"/>
    <dgm:cxn modelId="{FF3F1E8F-3D23-4623-B521-63DF1B37E972}" type="presParOf" srcId="{A64CEED0-8FB6-4C26-A47D-1AA1516C933A}" destId="{EE32A9B4-AF55-41C5-8A25-D1BC9A7C3106}" srcOrd="0" destOrd="0" presId="urn:microsoft.com/office/officeart/2005/8/layout/hierarchy1"/>
    <dgm:cxn modelId="{C544F9C4-E625-4B2B-A892-B3128A1E0D97}" type="presParOf" srcId="{EE32A9B4-AF55-41C5-8A25-D1BC9A7C3106}" destId="{F79F2C9F-982F-491E-AB5F-0199272A5462}" srcOrd="0" destOrd="0" presId="urn:microsoft.com/office/officeart/2005/8/layout/hierarchy1"/>
    <dgm:cxn modelId="{464B1CB2-D713-49A0-A698-B07D33DDEDD5}" type="presParOf" srcId="{EE32A9B4-AF55-41C5-8A25-D1BC9A7C3106}" destId="{3AF6C997-1378-4577-AFD0-559719342A99}" srcOrd="1" destOrd="0" presId="urn:microsoft.com/office/officeart/2005/8/layout/hierarchy1"/>
    <dgm:cxn modelId="{D4A47CBC-82F8-4DE0-BE82-5CE47BAF6F9E}" type="presParOf" srcId="{A64CEED0-8FB6-4C26-A47D-1AA1516C933A}" destId="{F092B070-D4B2-4401-AEB0-54EECB8C2D32}" srcOrd="1" destOrd="0" presId="urn:microsoft.com/office/officeart/2005/8/layout/hierarchy1"/>
    <dgm:cxn modelId="{B625FC84-6C1A-4932-B611-19288E3DFFCB}" type="presParOf" srcId="{5E587CF3-E46A-43AB-96A6-0181025C1070}" destId="{FC437C35-2D26-4375-B112-CC3E7364B236}" srcOrd="2" destOrd="0" presId="urn:microsoft.com/office/officeart/2005/8/layout/hierarchy1"/>
    <dgm:cxn modelId="{4E41FFDE-E525-4886-A998-2630A0A3F989}" type="presParOf" srcId="{5E587CF3-E46A-43AB-96A6-0181025C1070}" destId="{39BFC03B-EFC1-439E-A896-6D830796D421}" srcOrd="3" destOrd="0" presId="urn:microsoft.com/office/officeart/2005/8/layout/hierarchy1"/>
    <dgm:cxn modelId="{62270D27-962F-41E5-A16A-EE8789BEBECB}" type="presParOf" srcId="{39BFC03B-EFC1-439E-A896-6D830796D421}" destId="{BB8717AC-46AD-4B9D-AC13-6E1C1C735A1E}" srcOrd="0" destOrd="0" presId="urn:microsoft.com/office/officeart/2005/8/layout/hierarchy1"/>
    <dgm:cxn modelId="{B98F7BE8-4257-4DB8-977B-0D2E9A75BD28}" type="presParOf" srcId="{BB8717AC-46AD-4B9D-AC13-6E1C1C735A1E}" destId="{9BF92AFF-2FAE-457D-9298-B5F662B8A155}" srcOrd="0" destOrd="0" presId="urn:microsoft.com/office/officeart/2005/8/layout/hierarchy1"/>
    <dgm:cxn modelId="{09279236-2001-4BCD-AC94-BB5B3DD55EA4}" type="presParOf" srcId="{BB8717AC-46AD-4B9D-AC13-6E1C1C735A1E}" destId="{C6B6C02C-A835-444E-9665-3A04579EC3AF}" srcOrd="1" destOrd="0" presId="urn:microsoft.com/office/officeart/2005/8/layout/hierarchy1"/>
    <dgm:cxn modelId="{FBAC5208-5579-46DE-9381-F2339AC2C2DC}" type="presParOf" srcId="{39BFC03B-EFC1-439E-A896-6D830796D421}" destId="{FBEB4042-8A5A-4CAE-96AA-DF08D43856C5}" srcOrd="1" destOrd="0" presId="urn:microsoft.com/office/officeart/2005/8/layout/hierarchy1"/>
    <dgm:cxn modelId="{372E7AEC-C193-41BE-8782-0830EE59DAFC}" type="presParOf" srcId="{5E587CF3-E46A-43AB-96A6-0181025C1070}" destId="{DC00ED4B-3144-4762-86EC-F8C9A87747CE}" srcOrd="4" destOrd="0" presId="urn:microsoft.com/office/officeart/2005/8/layout/hierarchy1"/>
    <dgm:cxn modelId="{8A4EC5CC-A065-4958-8A7D-CDC27A90B292}" type="presParOf" srcId="{5E587CF3-E46A-43AB-96A6-0181025C1070}" destId="{E39D5452-F2A6-473C-B373-B8EE67EC8535}" srcOrd="5" destOrd="0" presId="urn:microsoft.com/office/officeart/2005/8/layout/hierarchy1"/>
    <dgm:cxn modelId="{168E1A1F-E8E7-4B6A-8660-7B7A53CAC755}" type="presParOf" srcId="{E39D5452-F2A6-473C-B373-B8EE67EC8535}" destId="{149484AE-D719-4EE5-A577-8BE6939DE2D5}" srcOrd="0" destOrd="0" presId="urn:microsoft.com/office/officeart/2005/8/layout/hierarchy1"/>
    <dgm:cxn modelId="{51F56402-5DF0-4633-B73F-DF9DBCCC892B}" type="presParOf" srcId="{149484AE-D719-4EE5-A577-8BE6939DE2D5}" destId="{90225298-2DD5-404C-8D97-2B27DF5DB6AF}" srcOrd="0" destOrd="0" presId="urn:microsoft.com/office/officeart/2005/8/layout/hierarchy1"/>
    <dgm:cxn modelId="{882BCF82-2BF9-4230-AC7D-FBAC05D4BA20}" type="presParOf" srcId="{149484AE-D719-4EE5-A577-8BE6939DE2D5}" destId="{D1365A3D-77B1-475C-8A74-2E1627FD812A}" srcOrd="1" destOrd="0" presId="urn:microsoft.com/office/officeart/2005/8/layout/hierarchy1"/>
    <dgm:cxn modelId="{850B8997-B1E8-49AD-9FCF-502B50E25891}" type="presParOf" srcId="{E39D5452-F2A6-473C-B373-B8EE67EC8535}" destId="{932EE845-0665-4BAC-8561-5207931566F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200" b="1" u="none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ACTIVIDADES</a:t>
          </a:r>
        </a:p>
        <a:p>
          <a:r>
            <a:rPr lang="es-ES" sz="2200" b="1" u="none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ASISTENCIALES</a:t>
          </a: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BDA3BEF3-842A-484F-9577-562173A80790}">
      <dgm:prSet custT="1"/>
      <dgm:spPr/>
      <dgm:t>
        <a:bodyPr/>
        <a:lstStyle/>
        <a:p>
          <a:r>
            <a:rPr lang="es-ES" sz="1600" dirty="0" smtClean="0"/>
            <a:t>SEGURO  ACCIDENTES</a:t>
          </a:r>
          <a:endParaRPr lang="es-ES" sz="1600" dirty="0"/>
        </a:p>
      </dgm:t>
    </dgm:pt>
    <dgm:pt modelId="{8BBD9AAD-D7CA-4B30-8766-BC43AB3EAA49}" type="parTrans" cxnId="{4E5F391F-F57F-4837-A6D3-FB01B9CDAC6B}">
      <dgm:prSet/>
      <dgm:spPr/>
      <dgm:t>
        <a:bodyPr/>
        <a:lstStyle/>
        <a:p>
          <a:endParaRPr lang="es-ES"/>
        </a:p>
      </dgm:t>
    </dgm:pt>
    <dgm:pt modelId="{B38B2A14-BF42-4A38-BE26-474D2E889A3F}" type="sibTrans" cxnId="{4E5F391F-F57F-4837-A6D3-FB01B9CDAC6B}">
      <dgm:prSet/>
      <dgm:spPr/>
      <dgm:t>
        <a:bodyPr/>
        <a:lstStyle/>
        <a:p>
          <a:endParaRPr lang="es-ES"/>
        </a:p>
      </dgm:t>
    </dgm:pt>
    <dgm:pt modelId="{65E25DE5-A783-4403-A41C-F162071592AC}">
      <dgm:prSet custT="1"/>
      <dgm:spPr/>
      <dgm:t>
        <a:bodyPr/>
        <a:lstStyle/>
        <a:p>
          <a:r>
            <a:rPr lang="es-ES" sz="1600" dirty="0" smtClean="0"/>
            <a:t>SEGURO ASISTENCIA EN VIAJE</a:t>
          </a:r>
          <a:endParaRPr lang="es-ES" sz="1600" dirty="0"/>
        </a:p>
      </dgm:t>
    </dgm:pt>
    <dgm:pt modelId="{1A53A590-A411-4335-A530-65BF951FE4B8}" type="parTrans" cxnId="{18F04D32-9E9D-4412-BBE4-FEB2712B3967}">
      <dgm:prSet/>
      <dgm:spPr/>
      <dgm:t>
        <a:bodyPr/>
        <a:lstStyle/>
        <a:p>
          <a:endParaRPr lang="es-ES"/>
        </a:p>
      </dgm:t>
    </dgm:pt>
    <dgm:pt modelId="{A8412F1D-1D56-45A0-969A-E312AEC5F10B}" type="sibTrans" cxnId="{18F04D32-9E9D-4412-BBE4-FEB2712B3967}">
      <dgm:prSet/>
      <dgm:spPr/>
      <dgm:t>
        <a:bodyPr/>
        <a:lstStyle/>
        <a:p>
          <a:endParaRPr lang="es-ES"/>
        </a:p>
      </dgm:t>
    </dgm:pt>
    <dgm:pt modelId="{DD7D1386-6901-433F-9A20-DE6924A19A5B}">
      <dgm:prSet custT="1"/>
      <dgm:spPr/>
      <dgm:t>
        <a:bodyPr/>
        <a:lstStyle/>
        <a:p>
          <a:r>
            <a:rPr lang="es-ES" sz="1600" dirty="0" smtClean="0"/>
            <a:t>AYUDAS ASISTENCIALES INDIVIDUALES</a:t>
          </a:r>
          <a:endParaRPr lang="es-ES" sz="1600" dirty="0"/>
        </a:p>
      </dgm:t>
    </dgm:pt>
    <dgm:pt modelId="{374F26EB-BC99-4D02-B524-1751297B083F}" type="parTrans" cxnId="{7D8FA9B0-6D90-4734-8755-6567948847D2}">
      <dgm:prSet/>
      <dgm:spPr/>
      <dgm:t>
        <a:bodyPr/>
        <a:lstStyle/>
        <a:p>
          <a:endParaRPr lang="es-ES"/>
        </a:p>
      </dgm:t>
    </dgm:pt>
    <dgm:pt modelId="{7CA4A1C1-D36D-4E89-A2FA-2AA91878AAB1}" type="sibTrans" cxnId="{7D8FA9B0-6D90-4734-8755-6567948847D2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5EB30D-E8E3-4812-8602-C3254EDD0961}" type="pres">
      <dgm:prSet presAssocID="{B81A58BC-DB36-48C1-8101-4FB0A82A4312}" presName="hierRoot1" presStyleCnt="0"/>
      <dgm:spPr/>
    </dgm:pt>
    <dgm:pt modelId="{C24ACF71-DA77-4838-8721-7E120FCAE408}" type="pres">
      <dgm:prSet presAssocID="{B81A58BC-DB36-48C1-8101-4FB0A82A4312}" presName="composite" presStyleCnt="0"/>
      <dgm:spPr/>
    </dgm:pt>
    <dgm:pt modelId="{4C1A73A0-7BE2-40C6-B0E7-839B955A1BAE}" type="pres">
      <dgm:prSet presAssocID="{B81A58BC-DB36-48C1-8101-4FB0A82A4312}" presName="background" presStyleLbl="node0" presStyleIdx="0" presStyleCnt="1"/>
      <dgm:spPr/>
    </dgm:pt>
    <dgm:pt modelId="{F2D6C098-80CF-4981-AEA3-9F244CFDACCC}" type="pres">
      <dgm:prSet presAssocID="{B81A58BC-DB36-48C1-8101-4FB0A82A4312}" presName="text" presStyleLbl="fgAcc0" presStyleIdx="0" presStyleCnt="1" custScaleX="152819" custScaleY="121146" custLinFactNeighborX="-5760" custLinFactNeighborY="-162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587CF3-E46A-43AB-96A6-0181025C1070}" type="pres">
      <dgm:prSet presAssocID="{B81A58BC-DB36-48C1-8101-4FB0A82A4312}" presName="hierChild2" presStyleCnt="0"/>
      <dgm:spPr/>
    </dgm:pt>
    <dgm:pt modelId="{F3689D87-BC19-4A1C-9381-FF0386972130}" type="pres">
      <dgm:prSet presAssocID="{8BBD9AAD-D7CA-4B30-8766-BC43AB3EAA49}" presName="Name10" presStyleLbl="parChTrans1D2" presStyleIdx="0" presStyleCnt="3"/>
      <dgm:spPr/>
      <dgm:t>
        <a:bodyPr/>
        <a:lstStyle/>
        <a:p>
          <a:endParaRPr lang="es-ES"/>
        </a:p>
      </dgm:t>
    </dgm:pt>
    <dgm:pt modelId="{A64CEED0-8FB6-4C26-A47D-1AA1516C933A}" type="pres">
      <dgm:prSet presAssocID="{BDA3BEF3-842A-484F-9577-562173A80790}" presName="hierRoot2" presStyleCnt="0"/>
      <dgm:spPr/>
    </dgm:pt>
    <dgm:pt modelId="{EE32A9B4-AF55-41C5-8A25-D1BC9A7C3106}" type="pres">
      <dgm:prSet presAssocID="{BDA3BEF3-842A-484F-9577-562173A80790}" presName="composite2" presStyleCnt="0"/>
      <dgm:spPr/>
    </dgm:pt>
    <dgm:pt modelId="{F79F2C9F-982F-491E-AB5F-0199272A5462}" type="pres">
      <dgm:prSet presAssocID="{BDA3BEF3-842A-484F-9577-562173A80790}" presName="background2" presStyleLbl="node2" presStyleIdx="0" presStyleCnt="3"/>
      <dgm:spPr/>
    </dgm:pt>
    <dgm:pt modelId="{3AF6C997-1378-4577-AFD0-559719342A99}" type="pres">
      <dgm:prSet presAssocID="{BDA3BEF3-842A-484F-9577-562173A80790}" presName="text2" presStyleLbl="fgAcc2" presStyleIdx="0" presStyleCnt="3" custScaleX="75365" custScaleY="55170" custLinFactNeighborY="16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92B070-D4B2-4401-AEB0-54EECB8C2D32}" type="pres">
      <dgm:prSet presAssocID="{BDA3BEF3-842A-484F-9577-562173A80790}" presName="hierChild3" presStyleCnt="0"/>
      <dgm:spPr/>
    </dgm:pt>
    <dgm:pt modelId="{FC437C35-2D26-4375-B112-CC3E7364B236}" type="pres">
      <dgm:prSet presAssocID="{1A53A590-A411-4335-A530-65BF951FE4B8}" presName="Name10" presStyleLbl="parChTrans1D2" presStyleIdx="1" presStyleCnt="3"/>
      <dgm:spPr/>
      <dgm:t>
        <a:bodyPr/>
        <a:lstStyle/>
        <a:p>
          <a:endParaRPr lang="es-ES"/>
        </a:p>
      </dgm:t>
    </dgm:pt>
    <dgm:pt modelId="{39BFC03B-EFC1-439E-A896-6D830796D421}" type="pres">
      <dgm:prSet presAssocID="{65E25DE5-A783-4403-A41C-F162071592AC}" presName="hierRoot2" presStyleCnt="0"/>
      <dgm:spPr/>
    </dgm:pt>
    <dgm:pt modelId="{BB8717AC-46AD-4B9D-AC13-6E1C1C735A1E}" type="pres">
      <dgm:prSet presAssocID="{65E25DE5-A783-4403-A41C-F162071592AC}" presName="composite2" presStyleCnt="0"/>
      <dgm:spPr/>
    </dgm:pt>
    <dgm:pt modelId="{9BF92AFF-2FAE-457D-9298-B5F662B8A155}" type="pres">
      <dgm:prSet presAssocID="{65E25DE5-A783-4403-A41C-F162071592AC}" presName="background2" presStyleLbl="node2" presStyleIdx="1" presStyleCnt="3"/>
      <dgm:spPr/>
    </dgm:pt>
    <dgm:pt modelId="{C6B6C02C-A835-444E-9665-3A04579EC3AF}" type="pres">
      <dgm:prSet presAssocID="{65E25DE5-A783-4403-A41C-F162071592AC}" presName="text2" presStyleLbl="fgAcc2" presStyleIdx="1" presStyleCnt="3" custScaleX="78214" custScaleY="72077" custLinFactNeighborX="-589" custLinFactNeighborY="8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EB4042-8A5A-4CAE-96AA-DF08D43856C5}" type="pres">
      <dgm:prSet presAssocID="{65E25DE5-A783-4403-A41C-F162071592AC}" presName="hierChild3" presStyleCnt="0"/>
      <dgm:spPr/>
    </dgm:pt>
    <dgm:pt modelId="{2BB7D1EE-A272-4CA0-B588-66CF86330053}" type="pres">
      <dgm:prSet presAssocID="{374F26EB-BC99-4D02-B524-1751297B083F}" presName="Name10" presStyleLbl="parChTrans1D2" presStyleIdx="2" presStyleCnt="3"/>
      <dgm:spPr/>
      <dgm:t>
        <a:bodyPr/>
        <a:lstStyle/>
        <a:p>
          <a:endParaRPr lang="es-ES"/>
        </a:p>
      </dgm:t>
    </dgm:pt>
    <dgm:pt modelId="{5EC0BE37-8DB5-495B-BF09-E303F7DBDEC7}" type="pres">
      <dgm:prSet presAssocID="{DD7D1386-6901-433F-9A20-DE6924A19A5B}" presName="hierRoot2" presStyleCnt="0"/>
      <dgm:spPr/>
    </dgm:pt>
    <dgm:pt modelId="{C3DB1E34-21B6-4ED0-9766-2FC8E8D8E193}" type="pres">
      <dgm:prSet presAssocID="{DD7D1386-6901-433F-9A20-DE6924A19A5B}" presName="composite2" presStyleCnt="0"/>
      <dgm:spPr/>
    </dgm:pt>
    <dgm:pt modelId="{CD123DBB-6E0B-4491-B078-1628C494AA8D}" type="pres">
      <dgm:prSet presAssocID="{DD7D1386-6901-433F-9A20-DE6924A19A5B}" presName="background2" presStyleLbl="node2" presStyleIdx="2" presStyleCnt="3"/>
      <dgm:spPr/>
    </dgm:pt>
    <dgm:pt modelId="{293C4A95-E332-4C58-B3DC-61C02B9B13D2}" type="pres">
      <dgm:prSet presAssocID="{DD7D1386-6901-433F-9A20-DE6924A19A5B}" presName="text2" presStyleLbl="fgAcc2" presStyleIdx="2" presStyleCnt="3" custScaleX="83274" custScaleY="70110" custLinFactNeighborY="662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01B658-4081-4ED5-9FFB-4977E7117BF4}" type="pres">
      <dgm:prSet presAssocID="{DD7D1386-6901-433F-9A20-DE6924A19A5B}" presName="hierChild3" presStyleCnt="0"/>
      <dgm:spPr/>
    </dgm:pt>
  </dgm:ptLst>
  <dgm:cxnLst>
    <dgm:cxn modelId="{82163026-5867-48E1-BF1F-A9975F369565}" type="presOf" srcId="{B81A58BC-DB36-48C1-8101-4FB0A82A4312}" destId="{F2D6C098-80CF-4981-AEA3-9F244CFDACCC}" srcOrd="0" destOrd="0" presId="urn:microsoft.com/office/officeart/2005/8/layout/hierarchy1"/>
    <dgm:cxn modelId="{7D8FA9B0-6D90-4734-8755-6567948847D2}" srcId="{B81A58BC-DB36-48C1-8101-4FB0A82A4312}" destId="{DD7D1386-6901-433F-9A20-DE6924A19A5B}" srcOrd="2" destOrd="0" parTransId="{374F26EB-BC99-4D02-B524-1751297B083F}" sibTransId="{7CA4A1C1-D36D-4E89-A2FA-2AA91878AAB1}"/>
    <dgm:cxn modelId="{B773744F-3F98-4886-9BA6-9482A599C4FD}" type="presOf" srcId="{65E25DE5-A783-4403-A41C-F162071592AC}" destId="{C6B6C02C-A835-444E-9665-3A04579EC3AF}" srcOrd="0" destOrd="0" presId="urn:microsoft.com/office/officeart/2005/8/layout/hierarchy1"/>
    <dgm:cxn modelId="{768E07AB-54B7-442B-B7EB-0F4284663C8C}" type="presOf" srcId="{F476B613-16BD-4F8B-8A8E-EA001FA08859}" destId="{2C6EB315-CE14-43FD-8EC0-07B0E7121AAE}" srcOrd="0" destOrd="0" presId="urn:microsoft.com/office/officeart/2005/8/layout/hierarchy1"/>
    <dgm:cxn modelId="{C8E2EC40-975E-44AF-AA8E-58E970EC8CA7}" srcId="{F476B613-16BD-4F8B-8A8E-EA001FA08859}" destId="{B81A58BC-DB36-48C1-8101-4FB0A82A4312}" srcOrd="0" destOrd="0" parTransId="{ECA671D3-3B79-4BE9-A331-07217FB701C6}" sibTransId="{1EB5E3FD-21FA-4D52-B8FE-462C6696B8CA}"/>
    <dgm:cxn modelId="{7E41E05D-1054-4F46-882F-6F6FA5160FD3}" type="presOf" srcId="{BDA3BEF3-842A-484F-9577-562173A80790}" destId="{3AF6C997-1378-4577-AFD0-559719342A99}" srcOrd="0" destOrd="0" presId="urn:microsoft.com/office/officeart/2005/8/layout/hierarchy1"/>
    <dgm:cxn modelId="{24D3EEF2-977F-48C8-95CE-536F5B9DF298}" type="presOf" srcId="{374F26EB-BC99-4D02-B524-1751297B083F}" destId="{2BB7D1EE-A272-4CA0-B588-66CF86330053}" srcOrd="0" destOrd="0" presId="urn:microsoft.com/office/officeart/2005/8/layout/hierarchy1"/>
    <dgm:cxn modelId="{18F04D32-9E9D-4412-BBE4-FEB2712B3967}" srcId="{B81A58BC-DB36-48C1-8101-4FB0A82A4312}" destId="{65E25DE5-A783-4403-A41C-F162071592AC}" srcOrd="1" destOrd="0" parTransId="{1A53A590-A411-4335-A530-65BF951FE4B8}" sibTransId="{A8412F1D-1D56-45A0-969A-E312AEC5F10B}"/>
    <dgm:cxn modelId="{4E5F391F-F57F-4837-A6D3-FB01B9CDAC6B}" srcId="{B81A58BC-DB36-48C1-8101-4FB0A82A4312}" destId="{BDA3BEF3-842A-484F-9577-562173A80790}" srcOrd="0" destOrd="0" parTransId="{8BBD9AAD-D7CA-4B30-8766-BC43AB3EAA49}" sibTransId="{B38B2A14-BF42-4A38-BE26-474D2E889A3F}"/>
    <dgm:cxn modelId="{173C010C-AEE6-4ABF-9450-CD598DD68514}" type="presOf" srcId="{DD7D1386-6901-433F-9A20-DE6924A19A5B}" destId="{293C4A95-E332-4C58-B3DC-61C02B9B13D2}" srcOrd="0" destOrd="0" presId="urn:microsoft.com/office/officeart/2005/8/layout/hierarchy1"/>
    <dgm:cxn modelId="{79552BF1-6498-4317-A734-DD5E226AF4AA}" type="presOf" srcId="{8BBD9AAD-D7CA-4B30-8766-BC43AB3EAA49}" destId="{F3689D87-BC19-4A1C-9381-FF0386972130}" srcOrd="0" destOrd="0" presId="urn:microsoft.com/office/officeart/2005/8/layout/hierarchy1"/>
    <dgm:cxn modelId="{40C0F5F4-093A-4CE5-875A-AB729222270A}" type="presOf" srcId="{1A53A590-A411-4335-A530-65BF951FE4B8}" destId="{FC437C35-2D26-4375-B112-CC3E7364B236}" srcOrd="0" destOrd="0" presId="urn:microsoft.com/office/officeart/2005/8/layout/hierarchy1"/>
    <dgm:cxn modelId="{427444B6-9E70-4AF5-B4F4-E18CC129982D}" type="presParOf" srcId="{2C6EB315-CE14-43FD-8EC0-07B0E7121AAE}" destId="{2A5EB30D-E8E3-4812-8602-C3254EDD0961}" srcOrd="0" destOrd="0" presId="urn:microsoft.com/office/officeart/2005/8/layout/hierarchy1"/>
    <dgm:cxn modelId="{C6914307-CFAF-4D32-A41B-E9CE09FB3440}" type="presParOf" srcId="{2A5EB30D-E8E3-4812-8602-C3254EDD0961}" destId="{C24ACF71-DA77-4838-8721-7E120FCAE408}" srcOrd="0" destOrd="0" presId="urn:microsoft.com/office/officeart/2005/8/layout/hierarchy1"/>
    <dgm:cxn modelId="{39C7CEDA-B367-4310-B827-048115315CAE}" type="presParOf" srcId="{C24ACF71-DA77-4838-8721-7E120FCAE408}" destId="{4C1A73A0-7BE2-40C6-B0E7-839B955A1BAE}" srcOrd="0" destOrd="0" presId="urn:microsoft.com/office/officeart/2005/8/layout/hierarchy1"/>
    <dgm:cxn modelId="{7007151C-5F1F-4393-8050-6C4B4CA455B8}" type="presParOf" srcId="{C24ACF71-DA77-4838-8721-7E120FCAE408}" destId="{F2D6C098-80CF-4981-AEA3-9F244CFDACCC}" srcOrd="1" destOrd="0" presId="urn:microsoft.com/office/officeart/2005/8/layout/hierarchy1"/>
    <dgm:cxn modelId="{5814A235-730F-433E-8F63-AD5309E0528B}" type="presParOf" srcId="{2A5EB30D-E8E3-4812-8602-C3254EDD0961}" destId="{5E587CF3-E46A-43AB-96A6-0181025C1070}" srcOrd="1" destOrd="0" presId="urn:microsoft.com/office/officeart/2005/8/layout/hierarchy1"/>
    <dgm:cxn modelId="{5A209FF5-80EE-4F96-BDA1-8B9E6D04AEF6}" type="presParOf" srcId="{5E587CF3-E46A-43AB-96A6-0181025C1070}" destId="{F3689D87-BC19-4A1C-9381-FF0386972130}" srcOrd="0" destOrd="0" presId="urn:microsoft.com/office/officeart/2005/8/layout/hierarchy1"/>
    <dgm:cxn modelId="{0B27AB29-3DD0-4788-99C6-8401DBA25662}" type="presParOf" srcId="{5E587CF3-E46A-43AB-96A6-0181025C1070}" destId="{A64CEED0-8FB6-4C26-A47D-1AA1516C933A}" srcOrd="1" destOrd="0" presId="urn:microsoft.com/office/officeart/2005/8/layout/hierarchy1"/>
    <dgm:cxn modelId="{5474A004-0E9D-4981-9E55-4FB2E3E68C70}" type="presParOf" srcId="{A64CEED0-8FB6-4C26-A47D-1AA1516C933A}" destId="{EE32A9B4-AF55-41C5-8A25-D1BC9A7C3106}" srcOrd="0" destOrd="0" presId="urn:microsoft.com/office/officeart/2005/8/layout/hierarchy1"/>
    <dgm:cxn modelId="{D78DD76E-A716-4118-843B-19FE087FA64C}" type="presParOf" srcId="{EE32A9B4-AF55-41C5-8A25-D1BC9A7C3106}" destId="{F79F2C9F-982F-491E-AB5F-0199272A5462}" srcOrd="0" destOrd="0" presId="urn:microsoft.com/office/officeart/2005/8/layout/hierarchy1"/>
    <dgm:cxn modelId="{F51D62D1-F51B-48BF-89E1-3670EC862E87}" type="presParOf" srcId="{EE32A9B4-AF55-41C5-8A25-D1BC9A7C3106}" destId="{3AF6C997-1378-4577-AFD0-559719342A99}" srcOrd="1" destOrd="0" presId="urn:microsoft.com/office/officeart/2005/8/layout/hierarchy1"/>
    <dgm:cxn modelId="{C3CC9CCB-2A46-42E6-8B04-9BE693D1254B}" type="presParOf" srcId="{A64CEED0-8FB6-4C26-A47D-1AA1516C933A}" destId="{F092B070-D4B2-4401-AEB0-54EECB8C2D32}" srcOrd="1" destOrd="0" presId="urn:microsoft.com/office/officeart/2005/8/layout/hierarchy1"/>
    <dgm:cxn modelId="{324493FB-A7C7-4A0A-96AD-2B32E851170C}" type="presParOf" srcId="{5E587CF3-E46A-43AB-96A6-0181025C1070}" destId="{FC437C35-2D26-4375-B112-CC3E7364B236}" srcOrd="2" destOrd="0" presId="urn:microsoft.com/office/officeart/2005/8/layout/hierarchy1"/>
    <dgm:cxn modelId="{9E117085-64D2-441A-B6FC-C7A894D25005}" type="presParOf" srcId="{5E587CF3-E46A-43AB-96A6-0181025C1070}" destId="{39BFC03B-EFC1-439E-A896-6D830796D421}" srcOrd="3" destOrd="0" presId="urn:microsoft.com/office/officeart/2005/8/layout/hierarchy1"/>
    <dgm:cxn modelId="{A4A58480-28AE-402D-B09B-A78E89C9591F}" type="presParOf" srcId="{39BFC03B-EFC1-439E-A896-6D830796D421}" destId="{BB8717AC-46AD-4B9D-AC13-6E1C1C735A1E}" srcOrd="0" destOrd="0" presId="urn:microsoft.com/office/officeart/2005/8/layout/hierarchy1"/>
    <dgm:cxn modelId="{D402A043-7028-4CE2-9AB0-FFD6D6E361BB}" type="presParOf" srcId="{BB8717AC-46AD-4B9D-AC13-6E1C1C735A1E}" destId="{9BF92AFF-2FAE-457D-9298-B5F662B8A155}" srcOrd="0" destOrd="0" presId="urn:microsoft.com/office/officeart/2005/8/layout/hierarchy1"/>
    <dgm:cxn modelId="{19B7B63D-7E80-4E27-9B61-A658B167464B}" type="presParOf" srcId="{BB8717AC-46AD-4B9D-AC13-6E1C1C735A1E}" destId="{C6B6C02C-A835-444E-9665-3A04579EC3AF}" srcOrd="1" destOrd="0" presId="urn:microsoft.com/office/officeart/2005/8/layout/hierarchy1"/>
    <dgm:cxn modelId="{CC53D005-6644-49E7-BA25-E19A975A56DF}" type="presParOf" srcId="{39BFC03B-EFC1-439E-A896-6D830796D421}" destId="{FBEB4042-8A5A-4CAE-96AA-DF08D43856C5}" srcOrd="1" destOrd="0" presId="urn:microsoft.com/office/officeart/2005/8/layout/hierarchy1"/>
    <dgm:cxn modelId="{4F5804DD-8151-4B4B-8C5A-E27C99B68903}" type="presParOf" srcId="{5E587CF3-E46A-43AB-96A6-0181025C1070}" destId="{2BB7D1EE-A272-4CA0-B588-66CF86330053}" srcOrd="4" destOrd="0" presId="urn:microsoft.com/office/officeart/2005/8/layout/hierarchy1"/>
    <dgm:cxn modelId="{EBBE491F-E1DE-4398-A04F-6B0E339EF9C5}" type="presParOf" srcId="{5E587CF3-E46A-43AB-96A6-0181025C1070}" destId="{5EC0BE37-8DB5-495B-BF09-E303F7DBDEC7}" srcOrd="5" destOrd="0" presId="urn:microsoft.com/office/officeart/2005/8/layout/hierarchy1"/>
    <dgm:cxn modelId="{79BD9C28-A098-40FC-9DFB-059067EBEE38}" type="presParOf" srcId="{5EC0BE37-8DB5-495B-BF09-E303F7DBDEC7}" destId="{C3DB1E34-21B6-4ED0-9766-2FC8E8D8E193}" srcOrd="0" destOrd="0" presId="urn:microsoft.com/office/officeart/2005/8/layout/hierarchy1"/>
    <dgm:cxn modelId="{4602EA39-0253-4B58-9DAE-DD2A3E09A8CF}" type="presParOf" srcId="{C3DB1E34-21B6-4ED0-9766-2FC8E8D8E193}" destId="{CD123DBB-6E0B-4491-B078-1628C494AA8D}" srcOrd="0" destOrd="0" presId="urn:microsoft.com/office/officeart/2005/8/layout/hierarchy1"/>
    <dgm:cxn modelId="{D33D6AB4-D96D-4BDE-BACF-FF66F3CA421D}" type="presParOf" srcId="{C3DB1E34-21B6-4ED0-9766-2FC8E8D8E193}" destId="{293C4A95-E332-4C58-B3DC-61C02B9B13D2}" srcOrd="1" destOrd="0" presId="urn:microsoft.com/office/officeart/2005/8/layout/hierarchy1"/>
    <dgm:cxn modelId="{CD2BF86F-30A6-4D01-BDA2-7B910E88F8F7}" type="presParOf" srcId="{5EC0BE37-8DB5-495B-BF09-E303F7DBDEC7}" destId="{9B01B658-4081-4ED5-9FFB-4977E7117BF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200" b="1" u="none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FORMACIÓN</a:t>
          </a: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BDA3BEF3-842A-484F-9577-562173A80790}">
      <dgm:prSet custT="1"/>
      <dgm:spPr/>
      <dgm:t>
        <a:bodyPr/>
        <a:lstStyle/>
        <a:p>
          <a:r>
            <a:rPr lang="es-ES" sz="1800" dirty="0" smtClean="0"/>
            <a:t>BECAS AIE</a:t>
          </a:r>
          <a:endParaRPr lang="es-ES" sz="1800" dirty="0"/>
        </a:p>
      </dgm:t>
    </dgm:pt>
    <dgm:pt modelId="{8BBD9AAD-D7CA-4B30-8766-BC43AB3EAA49}" type="parTrans" cxnId="{4E5F391F-F57F-4837-A6D3-FB01B9CDAC6B}">
      <dgm:prSet/>
      <dgm:spPr/>
      <dgm:t>
        <a:bodyPr/>
        <a:lstStyle/>
        <a:p>
          <a:endParaRPr lang="es-ES"/>
        </a:p>
      </dgm:t>
    </dgm:pt>
    <dgm:pt modelId="{B38B2A14-BF42-4A38-BE26-474D2E889A3F}" type="sibTrans" cxnId="{4E5F391F-F57F-4837-A6D3-FB01B9CDAC6B}">
      <dgm:prSet/>
      <dgm:spPr/>
      <dgm:t>
        <a:bodyPr/>
        <a:lstStyle/>
        <a:p>
          <a:endParaRPr lang="es-ES"/>
        </a:p>
      </dgm:t>
    </dgm:pt>
    <dgm:pt modelId="{65E25DE5-A783-4403-A41C-F162071592AC}">
      <dgm:prSet custT="1"/>
      <dgm:spPr/>
      <dgm:t>
        <a:bodyPr/>
        <a:lstStyle/>
        <a:p>
          <a:r>
            <a:rPr lang="es-ES" sz="1800" dirty="0" smtClean="0"/>
            <a:t>LECCIONES MAGISTRALES</a:t>
          </a:r>
          <a:endParaRPr lang="es-ES" sz="1800" dirty="0"/>
        </a:p>
      </dgm:t>
    </dgm:pt>
    <dgm:pt modelId="{1A53A590-A411-4335-A530-65BF951FE4B8}" type="parTrans" cxnId="{18F04D32-9E9D-4412-BBE4-FEB2712B3967}">
      <dgm:prSet/>
      <dgm:spPr/>
      <dgm:t>
        <a:bodyPr/>
        <a:lstStyle/>
        <a:p>
          <a:endParaRPr lang="es-ES"/>
        </a:p>
      </dgm:t>
    </dgm:pt>
    <dgm:pt modelId="{A8412F1D-1D56-45A0-969A-E312AEC5F10B}" type="sibTrans" cxnId="{18F04D32-9E9D-4412-BBE4-FEB2712B3967}">
      <dgm:prSet/>
      <dgm:spPr/>
      <dgm:t>
        <a:bodyPr/>
        <a:lstStyle/>
        <a:p>
          <a:endParaRPr lang="es-ES"/>
        </a:p>
      </dgm:t>
    </dgm:pt>
    <dgm:pt modelId="{6FA56D76-9256-4722-BD83-D5446E00D188}">
      <dgm:prSet custT="1"/>
      <dgm:spPr/>
      <dgm:t>
        <a:bodyPr/>
        <a:lstStyle/>
        <a:p>
          <a:r>
            <a:rPr lang="es-ES" sz="1800" dirty="0" smtClean="0"/>
            <a:t>SEMINARIOS</a:t>
          </a:r>
          <a:endParaRPr lang="es-ES" sz="1800" dirty="0"/>
        </a:p>
      </dgm:t>
    </dgm:pt>
    <dgm:pt modelId="{9C3138F9-6DC8-4511-8F2C-2050A0928D0C}" type="parTrans" cxnId="{9A77B7BE-EA34-4880-9DBE-E72FC98B9222}">
      <dgm:prSet/>
      <dgm:spPr/>
      <dgm:t>
        <a:bodyPr/>
        <a:lstStyle/>
        <a:p>
          <a:endParaRPr lang="es-ES"/>
        </a:p>
      </dgm:t>
    </dgm:pt>
    <dgm:pt modelId="{843D60A5-9C7F-4CD3-9234-20F5378C4F4D}" type="sibTrans" cxnId="{9A77B7BE-EA34-4880-9DBE-E72FC98B9222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5EB30D-E8E3-4812-8602-C3254EDD0961}" type="pres">
      <dgm:prSet presAssocID="{B81A58BC-DB36-48C1-8101-4FB0A82A4312}" presName="hierRoot1" presStyleCnt="0"/>
      <dgm:spPr/>
    </dgm:pt>
    <dgm:pt modelId="{C24ACF71-DA77-4838-8721-7E120FCAE408}" type="pres">
      <dgm:prSet presAssocID="{B81A58BC-DB36-48C1-8101-4FB0A82A4312}" presName="composite" presStyleCnt="0"/>
      <dgm:spPr/>
    </dgm:pt>
    <dgm:pt modelId="{4C1A73A0-7BE2-40C6-B0E7-839B955A1BAE}" type="pres">
      <dgm:prSet presAssocID="{B81A58BC-DB36-48C1-8101-4FB0A82A4312}" presName="background" presStyleLbl="node0" presStyleIdx="0" presStyleCnt="1"/>
      <dgm:spPr/>
    </dgm:pt>
    <dgm:pt modelId="{F2D6C098-80CF-4981-AEA3-9F244CFDACCC}" type="pres">
      <dgm:prSet presAssocID="{B81A58BC-DB36-48C1-8101-4FB0A82A4312}" presName="text" presStyleLbl="fgAcc0" presStyleIdx="0" presStyleCnt="1" custLinFactNeighborX="-1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587CF3-E46A-43AB-96A6-0181025C1070}" type="pres">
      <dgm:prSet presAssocID="{B81A58BC-DB36-48C1-8101-4FB0A82A4312}" presName="hierChild2" presStyleCnt="0"/>
      <dgm:spPr/>
    </dgm:pt>
    <dgm:pt modelId="{F3689D87-BC19-4A1C-9381-FF0386972130}" type="pres">
      <dgm:prSet presAssocID="{8BBD9AAD-D7CA-4B30-8766-BC43AB3EAA49}" presName="Name10" presStyleLbl="parChTrans1D2" presStyleIdx="0" presStyleCnt="3"/>
      <dgm:spPr/>
      <dgm:t>
        <a:bodyPr/>
        <a:lstStyle/>
        <a:p>
          <a:endParaRPr lang="es-ES"/>
        </a:p>
      </dgm:t>
    </dgm:pt>
    <dgm:pt modelId="{A64CEED0-8FB6-4C26-A47D-1AA1516C933A}" type="pres">
      <dgm:prSet presAssocID="{BDA3BEF3-842A-484F-9577-562173A80790}" presName="hierRoot2" presStyleCnt="0"/>
      <dgm:spPr/>
    </dgm:pt>
    <dgm:pt modelId="{EE32A9B4-AF55-41C5-8A25-D1BC9A7C3106}" type="pres">
      <dgm:prSet presAssocID="{BDA3BEF3-842A-484F-9577-562173A80790}" presName="composite2" presStyleCnt="0"/>
      <dgm:spPr/>
    </dgm:pt>
    <dgm:pt modelId="{F79F2C9F-982F-491E-AB5F-0199272A5462}" type="pres">
      <dgm:prSet presAssocID="{BDA3BEF3-842A-484F-9577-562173A80790}" presName="background2" presStyleLbl="node2" presStyleIdx="0" presStyleCnt="3"/>
      <dgm:spPr/>
    </dgm:pt>
    <dgm:pt modelId="{3AF6C997-1378-4577-AFD0-559719342A99}" type="pres">
      <dgm:prSet presAssocID="{BDA3BEF3-842A-484F-9577-562173A80790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92B070-D4B2-4401-AEB0-54EECB8C2D32}" type="pres">
      <dgm:prSet presAssocID="{BDA3BEF3-842A-484F-9577-562173A80790}" presName="hierChild3" presStyleCnt="0"/>
      <dgm:spPr/>
    </dgm:pt>
    <dgm:pt modelId="{FC437C35-2D26-4375-B112-CC3E7364B236}" type="pres">
      <dgm:prSet presAssocID="{1A53A590-A411-4335-A530-65BF951FE4B8}" presName="Name10" presStyleLbl="parChTrans1D2" presStyleIdx="1" presStyleCnt="3"/>
      <dgm:spPr/>
      <dgm:t>
        <a:bodyPr/>
        <a:lstStyle/>
        <a:p>
          <a:endParaRPr lang="es-ES"/>
        </a:p>
      </dgm:t>
    </dgm:pt>
    <dgm:pt modelId="{39BFC03B-EFC1-439E-A896-6D830796D421}" type="pres">
      <dgm:prSet presAssocID="{65E25DE5-A783-4403-A41C-F162071592AC}" presName="hierRoot2" presStyleCnt="0"/>
      <dgm:spPr/>
    </dgm:pt>
    <dgm:pt modelId="{BB8717AC-46AD-4B9D-AC13-6E1C1C735A1E}" type="pres">
      <dgm:prSet presAssocID="{65E25DE5-A783-4403-A41C-F162071592AC}" presName="composite2" presStyleCnt="0"/>
      <dgm:spPr/>
    </dgm:pt>
    <dgm:pt modelId="{9BF92AFF-2FAE-457D-9298-B5F662B8A155}" type="pres">
      <dgm:prSet presAssocID="{65E25DE5-A783-4403-A41C-F162071592AC}" presName="background2" presStyleLbl="node2" presStyleIdx="1" presStyleCnt="3"/>
      <dgm:spPr/>
    </dgm:pt>
    <dgm:pt modelId="{C6B6C02C-A835-444E-9665-3A04579EC3AF}" type="pres">
      <dgm:prSet presAssocID="{65E25DE5-A783-4403-A41C-F162071592AC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EB4042-8A5A-4CAE-96AA-DF08D43856C5}" type="pres">
      <dgm:prSet presAssocID="{65E25DE5-A783-4403-A41C-F162071592AC}" presName="hierChild3" presStyleCnt="0"/>
      <dgm:spPr/>
    </dgm:pt>
    <dgm:pt modelId="{DC00ED4B-3144-4762-86EC-F8C9A87747CE}" type="pres">
      <dgm:prSet presAssocID="{9C3138F9-6DC8-4511-8F2C-2050A0928D0C}" presName="Name10" presStyleLbl="parChTrans1D2" presStyleIdx="2" presStyleCnt="3"/>
      <dgm:spPr/>
      <dgm:t>
        <a:bodyPr/>
        <a:lstStyle/>
        <a:p>
          <a:endParaRPr lang="es-ES"/>
        </a:p>
      </dgm:t>
    </dgm:pt>
    <dgm:pt modelId="{E39D5452-F2A6-473C-B373-B8EE67EC8535}" type="pres">
      <dgm:prSet presAssocID="{6FA56D76-9256-4722-BD83-D5446E00D188}" presName="hierRoot2" presStyleCnt="0"/>
      <dgm:spPr/>
    </dgm:pt>
    <dgm:pt modelId="{149484AE-D719-4EE5-A577-8BE6939DE2D5}" type="pres">
      <dgm:prSet presAssocID="{6FA56D76-9256-4722-BD83-D5446E00D188}" presName="composite2" presStyleCnt="0"/>
      <dgm:spPr/>
    </dgm:pt>
    <dgm:pt modelId="{90225298-2DD5-404C-8D97-2B27DF5DB6AF}" type="pres">
      <dgm:prSet presAssocID="{6FA56D76-9256-4722-BD83-D5446E00D188}" presName="background2" presStyleLbl="node2" presStyleIdx="2" presStyleCnt="3"/>
      <dgm:spPr/>
    </dgm:pt>
    <dgm:pt modelId="{D1365A3D-77B1-475C-8A74-2E1627FD812A}" type="pres">
      <dgm:prSet presAssocID="{6FA56D76-9256-4722-BD83-D5446E00D188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32EE845-0665-4BAC-8561-5207931566FA}" type="pres">
      <dgm:prSet presAssocID="{6FA56D76-9256-4722-BD83-D5446E00D188}" presName="hierChild3" presStyleCnt="0"/>
      <dgm:spPr/>
    </dgm:pt>
  </dgm:ptLst>
  <dgm:cxnLst>
    <dgm:cxn modelId="{9DD36FA9-939E-44CB-9DF0-CA667E0ACF50}" type="presOf" srcId="{8BBD9AAD-D7CA-4B30-8766-BC43AB3EAA49}" destId="{F3689D87-BC19-4A1C-9381-FF0386972130}" srcOrd="0" destOrd="0" presId="urn:microsoft.com/office/officeart/2005/8/layout/hierarchy1"/>
    <dgm:cxn modelId="{47794356-6DCF-415E-B173-25FCB053069F}" type="presOf" srcId="{1A53A590-A411-4335-A530-65BF951FE4B8}" destId="{FC437C35-2D26-4375-B112-CC3E7364B236}" srcOrd="0" destOrd="0" presId="urn:microsoft.com/office/officeart/2005/8/layout/hierarchy1"/>
    <dgm:cxn modelId="{FBB57C70-3530-450C-8ACE-3511BFD3D0B4}" type="presOf" srcId="{9C3138F9-6DC8-4511-8F2C-2050A0928D0C}" destId="{DC00ED4B-3144-4762-86EC-F8C9A87747CE}" srcOrd="0" destOrd="0" presId="urn:microsoft.com/office/officeart/2005/8/layout/hierarchy1"/>
    <dgm:cxn modelId="{C8E2EC40-975E-44AF-AA8E-58E970EC8CA7}" srcId="{F476B613-16BD-4F8B-8A8E-EA001FA08859}" destId="{B81A58BC-DB36-48C1-8101-4FB0A82A4312}" srcOrd="0" destOrd="0" parTransId="{ECA671D3-3B79-4BE9-A331-07217FB701C6}" sibTransId="{1EB5E3FD-21FA-4D52-B8FE-462C6696B8CA}"/>
    <dgm:cxn modelId="{E82B574D-4549-439F-9D7D-B5213E26DD76}" type="presOf" srcId="{F476B613-16BD-4F8B-8A8E-EA001FA08859}" destId="{2C6EB315-CE14-43FD-8EC0-07B0E7121AAE}" srcOrd="0" destOrd="0" presId="urn:microsoft.com/office/officeart/2005/8/layout/hierarchy1"/>
    <dgm:cxn modelId="{9A77B7BE-EA34-4880-9DBE-E72FC98B9222}" srcId="{B81A58BC-DB36-48C1-8101-4FB0A82A4312}" destId="{6FA56D76-9256-4722-BD83-D5446E00D188}" srcOrd="2" destOrd="0" parTransId="{9C3138F9-6DC8-4511-8F2C-2050A0928D0C}" sibTransId="{843D60A5-9C7F-4CD3-9234-20F5378C4F4D}"/>
    <dgm:cxn modelId="{18F04D32-9E9D-4412-BBE4-FEB2712B3967}" srcId="{B81A58BC-DB36-48C1-8101-4FB0A82A4312}" destId="{65E25DE5-A783-4403-A41C-F162071592AC}" srcOrd="1" destOrd="0" parTransId="{1A53A590-A411-4335-A530-65BF951FE4B8}" sibTransId="{A8412F1D-1D56-45A0-969A-E312AEC5F10B}"/>
    <dgm:cxn modelId="{4E5F391F-F57F-4837-A6D3-FB01B9CDAC6B}" srcId="{B81A58BC-DB36-48C1-8101-4FB0A82A4312}" destId="{BDA3BEF3-842A-484F-9577-562173A80790}" srcOrd="0" destOrd="0" parTransId="{8BBD9AAD-D7CA-4B30-8766-BC43AB3EAA49}" sibTransId="{B38B2A14-BF42-4A38-BE26-474D2E889A3F}"/>
    <dgm:cxn modelId="{431A26A6-6DFD-491C-9C8E-8F854D4334EE}" type="presOf" srcId="{65E25DE5-A783-4403-A41C-F162071592AC}" destId="{C6B6C02C-A835-444E-9665-3A04579EC3AF}" srcOrd="0" destOrd="0" presId="urn:microsoft.com/office/officeart/2005/8/layout/hierarchy1"/>
    <dgm:cxn modelId="{9491CE09-01DC-4D52-976D-BF6F03D2FAF4}" type="presOf" srcId="{6FA56D76-9256-4722-BD83-D5446E00D188}" destId="{D1365A3D-77B1-475C-8A74-2E1627FD812A}" srcOrd="0" destOrd="0" presId="urn:microsoft.com/office/officeart/2005/8/layout/hierarchy1"/>
    <dgm:cxn modelId="{196D5287-4FB9-4BC6-AC19-58F86E960998}" type="presOf" srcId="{BDA3BEF3-842A-484F-9577-562173A80790}" destId="{3AF6C997-1378-4577-AFD0-559719342A99}" srcOrd="0" destOrd="0" presId="urn:microsoft.com/office/officeart/2005/8/layout/hierarchy1"/>
    <dgm:cxn modelId="{21821644-45D1-4152-9DE7-886F02729287}" type="presOf" srcId="{B81A58BC-DB36-48C1-8101-4FB0A82A4312}" destId="{F2D6C098-80CF-4981-AEA3-9F244CFDACCC}" srcOrd="0" destOrd="0" presId="urn:microsoft.com/office/officeart/2005/8/layout/hierarchy1"/>
    <dgm:cxn modelId="{B5811F59-95B7-4A7A-9D8D-6929C67F6E46}" type="presParOf" srcId="{2C6EB315-CE14-43FD-8EC0-07B0E7121AAE}" destId="{2A5EB30D-E8E3-4812-8602-C3254EDD0961}" srcOrd="0" destOrd="0" presId="urn:microsoft.com/office/officeart/2005/8/layout/hierarchy1"/>
    <dgm:cxn modelId="{74856033-3C82-4A66-90BC-BF8922A088CB}" type="presParOf" srcId="{2A5EB30D-E8E3-4812-8602-C3254EDD0961}" destId="{C24ACF71-DA77-4838-8721-7E120FCAE408}" srcOrd="0" destOrd="0" presId="urn:microsoft.com/office/officeart/2005/8/layout/hierarchy1"/>
    <dgm:cxn modelId="{EAF1B63E-30CD-467C-A6A2-E5FDFA8A8C98}" type="presParOf" srcId="{C24ACF71-DA77-4838-8721-7E120FCAE408}" destId="{4C1A73A0-7BE2-40C6-B0E7-839B955A1BAE}" srcOrd="0" destOrd="0" presId="urn:microsoft.com/office/officeart/2005/8/layout/hierarchy1"/>
    <dgm:cxn modelId="{7B88CD5E-4D99-4B14-846C-6BD3C0AD883D}" type="presParOf" srcId="{C24ACF71-DA77-4838-8721-7E120FCAE408}" destId="{F2D6C098-80CF-4981-AEA3-9F244CFDACCC}" srcOrd="1" destOrd="0" presId="urn:microsoft.com/office/officeart/2005/8/layout/hierarchy1"/>
    <dgm:cxn modelId="{5747257B-8550-4B79-8849-023D47DE8CCA}" type="presParOf" srcId="{2A5EB30D-E8E3-4812-8602-C3254EDD0961}" destId="{5E587CF3-E46A-43AB-96A6-0181025C1070}" srcOrd="1" destOrd="0" presId="urn:microsoft.com/office/officeart/2005/8/layout/hierarchy1"/>
    <dgm:cxn modelId="{3B086E5E-40AE-4153-936D-3036A7993BCF}" type="presParOf" srcId="{5E587CF3-E46A-43AB-96A6-0181025C1070}" destId="{F3689D87-BC19-4A1C-9381-FF0386972130}" srcOrd="0" destOrd="0" presId="urn:microsoft.com/office/officeart/2005/8/layout/hierarchy1"/>
    <dgm:cxn modelId="{FD210B25-640D-4E7B-9783-99F895D9DB6A}" type="presParOf" srcId="{5E587CF3-E46A-43AB-96A6-0181025C1070}" destId="{A64CEED0-8FB6-4C26-A47D-1AA1516C933A}" srcOrd="1" destOrd="0" presId="urn:microsoft.com/office/officeart/2005/8/layout/hierarchy1"/>
    <dgm:cxn modelId="{D098E1B1-BB11-49EE-91A7-E66741839ED1}" type="presParOf" srcId="{A64CEED0-8FB6-4C26-A47D-1AA1516C933A}" destId="{EE32A9B4-AF55-41C5-8A25-D1BC9A7C3106}" srcOrd="0" destOrd="0" presId="urn:microsoft.com/office/officeart/2005/8/layout/hierarchy1"/>
    <dgm:cxn modelId="{6E7A5875-C11C-407B-815C-AC5AFC0B5E88}" type="presParOf" srcId="{EE32A9B4-AF55-41C5-8A25-D1BC9A7C3106}" destId="{F79F2C9F-982F-491E-AB5F-0199272A5462}" srcOrd="0" destOrd="0" presId="urn:microsoft.com/office/officeart/2005/8/layout/hierarchy1"/>
    <dgm:cxn modelId="{91206C36-9046-4189-833C-230033625336}" type="presParOf" srcId="{EE32A9B4-AF55-41C5-8A25-D1BC9A7C3106}" destId="{3AF6C997-1378-4577-AFD0-559719342A99}" srcOrd="1" destOrd="0" presId="urn:microsoft.com/office/officeart/2005/8/layout/hierarchy1"/>
    <dgm:cxn modelId="{581950B5-4D88-4A63-B4E7-DC4CAF16AD17}" type="presParOf" srcId="{A64CEED0-8FB6-4C26-A47D-1AA1516C933A}" destId="{F092B070-D4B2-4401-AEB0-54EECB8C2D32}" srcOrd="1" destOrd="0" presId="urn:microsoft.com/office/officeart/2005/8/layout/hierarchy1"/>
    <dgm:cxn modelId="{6E08A513-082F-4F2A-B106-AA8CD3E31778}" type="presParOf" srcId="{5E587CF3-E46A-43AB-96A6-0181025C1070}" destId="{FC437C35-2D26-4375-B112-CC3E7364B236}" srcOrd="2" destOrd="0" presId="urn:microsoft.com/office/officeart/2005/8/layout/hierarchy1"/>
    <dgm:cxn modelId="{359624CE-993D-46FC-B7F2-67BE8902E56F}" type="presParOf" srcId="{5E587CF3-E46A-43AB-96A6-0181025C1070}" destId="{39BFC03B-EFC1-439E-A896-6D830796D421}" srcOrd="3" destOrd="0" presId="urn:microsoft.com/office/officeart/2005/8/layout/hierarchy1"/>
    <dgm:cxn modelId="{3FCD1EAA-C5A8-416D-8927-FB074D4283FD}" type="presParOf" srcId="{39BFC03B-EFC1-439E-A896-6D830796D421}" destId="{BB8717AC-46AD-4B9D-AC13-6E1C1C735A1E}" srcOrd="0" destOrd="0" presId="urn:microsoft.com/office/officeart/2005/8/layout/hierarchy1"/>
    <dgm:cxn modelId="{F5C3C895-7DF4-427F-B2EE-6338A196BF70}" type="presParOf" srcId="{BB8717AC-46AD-4B9D-AC13-6E1C1C735A1E}" destId="{9BF92AFF-2FAE-457D-9298-B5F662B8A155}" srcOrd="0" destOrd="0" presId="urn:microsoft.com/office/officeart/2005/8/layout/hierarchy1"/>
    <dgm:cxn modelId="{5D1C7913-3C35-4274-A443-B9660B31688F}" type="presParOf" srcId="{BB8717AC-46AD-4B9D-AC13-6E1C1C735A1E}" destId="{C6B6C02C-A835-444E-9665-3A04579EC3AF}" srcOrd="1" destOrd="0" presId="urn:microsoft.com/office/officeart/2005/8/layout/hierarchy1"/>
    <dgm:cxn modelId="{BFC8D3ED-432E-4932-A500-608DD8185E64}" type="presParOf" srcId="{39BFC03B-EFC1-439E-A896-6D830796D421}" destId="{FBEB4042-8A5A-4CAE-96AA-DF08D43856C5}" srcOrd="1" destOrd="0" presId="urn:microsoft.com/office/officeart/2005/8/layout/hierarchy1"/>
    <dgm:cxn modelId="{86179B9F-641C-4A74-B715-5EA14318B4BB}" type="presParOf" srcId="{5E587CF3-E46A-43AB-96A6-0181025C1070}" destId="{DC00ED4B-3144-4762-86EC-F8C9A87747CE}" srcOrd="4" destOrd="0" presId="urn:microsoft.com/office/officeart/2005/8/layout/hierarchy1"/>
    <dgm:cxn modelId="{8538B2F0-A827-4609-AA07-45488F8FFC03}" type="presParOf" srcId="{5E587CF3-E46A-43AB-96A6-0181025C1070}" destId="{E39D5452-F2A6-473C-B373-B8EE67EC8535}" srcOrd="5" destOrd="0" presId="urn:microsoft.com/office/officeart/2005/8/layout/hierarchy1"/>
    <dgm:cxn modelId="{2E4C67D9-2337-42B8-9FE6-DA15466B750D}" type="presParOf" srcId="{E39D5452-F2A6-473C-B373-B8EE67EC8535}" destId="{149484AE-D719-4EE5-A577-8BE6939DE2D5}" srcOrd="0" destOrd="0" presId="urn:microsoft.com/office/officeart/2005/8/layout/hierarchy1"/>
    <dgm:cxn modelId="{3BC0E44F-A679-4DFA-AD75-C54432AB5085}" type="presParOf" srcId="{149484AE-D719-4EE5-A577-8BE6939DE2D5}" destId="{90225298-2DD5-404C-8D97-2B27DF5DB6AF}" srcOrd="0" destOrd="0" presId="urn:microsoft.com/office/officeart/2005/8/layout/hierarchy1"/>
    <dgm:cxn modelId="{C312AC41-08D2-42E4-8225-D4B24C1A475A}" type="presParOf" srcId="{149484AE-D719-4EE5-A577-8BE6939DE2D5}" destId="{D1365A3D-77B1-475C-8A74-2E1627FD812A}" srcOrd="1" destOrd="0" presId="urn:microsoft.com/office/officeart/2005/8/layout/hierarchy1"/>
    <dgm:cxn modelId="{D3CF992C-371E-41BD-BBDA-756F774ABC4A}" type="presParOf" srcId="{E39D5452-F2A6-473C-B373-B8EE67EC8535}" destId="{932EE845-0665-4BAC-8561-5207931566F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400" b="1" u="none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PROMOCIÓN</a:t>
          </a: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BDA3BEF3-842A-484F-9577-562173A80790}">
      <dgm:prSet custT="1"/>
      <dgm:spPr/>
      <dgm:t>
        <a:bodyPr/>
        <a:lstStyle/>
        <a:p>
          <a:r>
            <a:rPr lang="es-ES" sz="2000" dirty="0" smtClean="0"/>
            <a:t>EN RUTA</a:t>
          </a:r>
          <a:endParaRPr lang="es-ES" sz="2000" dirty="0"/>
        </a:p>
      </dgm:t>
    </dgm:pt>
    <dgm:pt modelId="{8BBD9AAD-D7CA-4B30-8766-BC43AB3EAA49}" type="parTrans" cxnId="{4E5F391F-F57F-4837-A6D3-FB01B9CDAC6B}">
      <dgm:prSet/>
      <dgm:spPr/>
      <dgm:t>
        <a:bodyPr/>
        <a:lstStyle/>
        <a:p>
          <a:endParaRPr lang="es-ES"/>
        </a:p>
      </dgm:t>
    </dgm:pt>
    <dgm:pt modelId="{B38B2A14-BF42-4A38-BE26-474D2E889A3F}" type="sibTrans" cxnId="{4E5F391F-F57F-4837-A6D3-FB01B9CDAC6B}">
      <dgm:prSet/>
      <dgm:spPr/>
      <dgm:t>
        <a:bodyPr/>
        <a:lstStyle/>
        <a:p>
          <a:endParaRPr lang="es-ES"/>
        </a:p>
      </dgm:t>
    </dgm:pt>
    <dgm:pt modelId="{65E25DE5-A783-4403-A41C-F162071592AC}">
      <dgm:prSet custT="1"/>
      <dgm:spPr/>
      <dgm:t>
        <a:bodyPr/>
        <a:lstStyle/>
        <a:p>
          <a:r>
            <a:rPr lang="es-ES" sz="2000" dirty="0" smtClean="0"/>
            <a:t>PREMIOS DE LA MÚSICA</a:t>
          </a:r>
          <a:endParaRPr lang="es-ES" sz="2000" dirty="0"/>
        </a:p>
      </dgm:t>
    </dgm:pt>
    <dgm:pt modelId="{1A53A590-A411-4335-A530-65BF951FE4B8}" type="parTrans" cxnId="{18F04D32-9E9D-4412-BBE4-FEB2712B3967}">
      <dgm:prSet/>
      <dgm:spPr/>
      <dgm:t>
        <a:bodyPr/>
        <a:lstStyle/>
        <a:p>
          <a:endParaRPr lang="es-ES"/>
        </a:p>
      </dgm:t>
    </dgm:pt>
    <dgm:pt modelId="{A8412F1D-1D56-45A0-969A-E312AEC5F10B}" type="sibTrans" cxnId="{18F04D32-9E9D-4412-BBE4-FEB2712B3967}">
      <dgm:prSet/>
      <dgm:spPr/>
      <dgm:t>
        <a:bodyPr/>
        <a:lstStyle/>
        <a:p>
          <a:endParaRPr lang="es-ES"/>
        </a:p>
      </dgm:t>
    </dgm:pt>
    <dgm:pt modelId="{0980771C-77B1-41F4-A1A6-1313FA6634B8}">
      <dgm:prSet custT="1"/>
      <dgm:spPr/>
      <dgm:t>
        <a:bodyPr/>
        <a:lstStyle/>
        <a:p>
          <a:r>
            <a:rPr lang="es-ES" sz="1800" i="1" dirty="0" smtClean="0"/>
            <a:t>ARTISTAS</a:t>
          </a:r>
          <a:endParaRPr lang="es-ES" sz="1800" i="1" dirty="0"/>
        </a:p>
      </dgm:t>
    </dgm:pt>
    <dgm:pt modelId="{1E4D8F19-5696-4FAE-9009-ACED19CEF25D}" type="parTrans" cxnId="{6B78A8A5-CF53-4D68-BDB3-452522918402}">
      <dgm:prSet/>
      <dgm:spPr/>
      <dgm:t>
        <a:bodyPr/>
        <a:lstStyle/>
        <a:p>
          <a:endParaRPr lang="es-ES"/>
        </a:p>
      </dgm:t>
    </dgm:pt>
    <dgm:pt modelId="{AF8D34C2-CEC6-4995-83C2-E56D5EC171C2}" type="sibTrans" cxnId="{6B78A8A5-CF53-4D68-BDB3-452522918402}">
      <dgm:prSet/>
      <dgm:spPr/>
      <dgm:t>
        <a:bodyPr/>
        <a:lstStyle/>
        <a:p>
          <a:endParaRPr lang="es-ES"/>
        </a:p>
      </dgm:t>
    </dgm:pt>
    <dgm:pt modelId="{3D7F7A6C-8514-4FA4-8F76-A88DF52A6C10}">
      <dgm:prSet custT="1"/>
      <dgm:spPr/>
      <dgm:t>
        <a:bodyPr/>
        <a:lstStyle/>
        <a:p>
          <a:r>
            <a:rPr lang="es-ES" sz="1800" i="1" dirty="0" smtClean="0"/>
            <a:t>CLÁSICOS</a:t>
          </a:r>
          <a:endParaRPr lang="es-ES" sz="1800" i="1" dirty="0"/>
        </a:p>
      </dgm:t>
    </dgm:pt>
    <dgm:pt modelId="{FF219678-75CF-4D57-9A8A-AA07B8887602}" type="parTrans" cxnId="{FD7F96A6-03A4-449E-91D2-730BD9C1A23D}">
      <dgm:prSet/>
      <dgm:spPr/>
      <dgm:t>
        <a:bodyPr/>
        <a:lstStyle/>
        <a:p>
          <a:endParaRPr lang="es-ES"/>
        </a:p>
      </dgm:t>
    </dgm:pt>
    <dgm:pt modelId="{BA0B1DDD-4219-47FD-A4E7-458B69F72D66}" type="sibTrans" cxnId="{FD7F96A6-03A4-449E-91D2-730BD9C1A23D}">
      <dgm:prSet/>
      <dgm:spPr/>
      <dgm:t>
        <a:bodyPr/>
        <a:lstStyle/>
        <a:p>
          <a:endParaRPr lang="es-ES"/>
        </a:p>
      </dgm:t>
    </dgm:pt>
    <dgm:pt modelId="{4F2C64AE-FFC4-46CA-BBE3-01EDC436F082}">
      <dgm:prSet custT="1"/>
      <dgm:spPr/>
      <dgm:t>
        <a:bodyPr/>
        <a:lstStyle/>
        <a:p>
          <a:r>
            <a:rPr lang="es-ES" sz="1800" i="1" dirty="0" smtClean="0"/>
            <a:t>FLAMENCO</a:t>
          </a:r>
          <a:endParaRPr lang="es-ES" sz="1800" i="1" dirty="0"/>
        </a:p>
      </dgm:t>
    </dgm:pt>
    <dgm:pt modelId="{329C019D-837E-44DC-ACF4-242B6DD1D9E7}" type="parTrans" cxnId="{ACB03A1E-360B-412D-B4A2-B55F4E877F1F}">
      <dgm:prSet/>
      <dgm:spPr/>
      <dgm:t>
        <a:bodyPr/>
        <a:lstStyle/>
        <a:p>
          <a:endParaRPr lang="es-ES"/>
        </a:p>
      </dgm:t>
    </dgm:pt>
    <dgm:pt modelId="{50A33FB8-F848-471B-9B8A-CE263AE05E98}" type="sibTrans" cxnId="{ACB03A1E-360B-412D-B4A2-B55F4E877F1F}">
      <dgm:prSet/>
      <dgm:spPr/>
      <dgm:t>
        <a:bodyPr/>
        <a:lstStyle/>
        <a:p>
          <a:endParaRPr lang="es-ES"/>
        </a:p>
      </dgm:t>
    </dgm:pt>
    <dgm:pt modelId="{72AF445B-F2FF-4C34-A455-CA5EE693D6EA}">
      <dgm:prSet custT="1"/>
      <dgm:spPr/>
      <dgm:t>
        <a:bodyPr/>
        <a:lstStyle/>
        <a:p>
          <a:r>
            <a:rPr lang="es-ES" sz="1800" i="1" dirty="0" smtClean="0"/>
            <a:t>DE NUEVO</a:t>
          </a:r>
          <a:endParaRPr lang="es-ES" sz="1800" i="1" dirty="0"/>
        </a:p>
      </dgm:t>
    </dgm:pt>
    <dgm:pt modelId="{4D4E50F2-2AF6-4212-A0E8-8EEB12467EB5}" type="parTrans" cxnId="{CF518CE3-DBF9-449B-A63C-E424957E13C1}">
      <dgm:prSet/>
      <dgm:spPr/>
      <dgm:t>
        <a:bodyPr/>
        <a:lstStyle/>
        <a:p>
          <a:endParaRPr lang="es-ES"/>
        </a:p>
      </dgm:t>
    </dgm:pt>
    <dgm:pt modelId="{F50383E0-A25F-4CDC-B9BE-5149B70DDFD1}" type="sibTrans" cxnId="{CF518CE3-DBF9-449B-A63C-E424957E13C1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5EB30D-E8E3-4812-8602-C3254EDD0961}" type="pres">
      <dgm:prSet presAssocID="{B81A58BC-DB36-48C1-8101-4FB0A82A4312}" presName="hierRoot1" presStyleCnt="0"/>
      <dgm:spPr/>
    </dgm:pt>
    <dgm:pt modelId="{C24ACF71-DA77-4838-8721-7E120FCAE408}" type="pres">
      <dgm:prSet presAssocID="{B81A58BC-DB36-48C1-8101-4FB0A82A4312}" presName="composite" presStyleCnt="0"/>
      <dgm:spPr/>
    </dgm:pt>
    <dgm:pt modelId="{4C1A73A0-7BE2-40C6-B0E7-839B955A1BAE}" type="pres">
      <dgm:prSet presAssocID="{B81A58BC-DB36-48C1-8101-4FB0A82A4312}" presName="background" presStyleLbl="node0" presStyleIdx="0" presStyleCnt="1"/>
      <dgm:spPr/>
    </dgm:pt>
    <dgm:pt modelId="{F2D6C098-80CF-4981-AEA3-9F244CFDACCC}" type="pres">
      <dgm:prSet presAssocID="{B81A58BC-DB36-48C1-8101-4FB0A82A4312}" presName="text" presStyleLbl="fgAcc0" presStyleIdx="0" presStyleCnt="1" custScaleX="180478" custScaleY="55255" custLinFactNeighborX="-530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E587CF3-E46A-43AB-96A6-0181025C1070}" type="pres">
      <dgm:prSet presAssocID="{B81A58BC-DB36-48C1-8101-4FB0A82A4312}" presName="hierChild2" presStyleCnt="0"/>
      <dgm:spPr/>
    </dgm:pt>
    <dgm:pt modelId="{F3689D87-BC19-4A1C-9381-FF0386972130}" type="pres">
      <dgm:prSet presAssocID="{8BBD9AAD-D7CA-4B30-8766-BC43AB3EAA49}" presName="Name10" presStyleLbl="parChTrans1D2" presStyleIdx="0" presStyleCnt="2"/>
      <dgm:spPr/>
      <dgm:t>
        <a:bodyPr/>
        <a:lstStyle/>
        <a:p>
          <a:endParaRPr lang="es-ES"/>
        </a:p>
      </dgm:t>
    </dgm:pt>
    <dgm:pt modelId="{A64CEED0-8FB6-4C26-A47D-1AA1516C933A}" type="pres">
      <dgm:prSet presAssocID="{BDA3BEF3-842A-484F-9577-562173A80790}" presName="hierRoot2" presStyleCnt="0"/>
      <dgm:spPr/>
    </dgm:pt>
    <dgm:pt modelId="{EE32A9B4-AF55-41C5-8A25-D1BC9A7C3106}" type="pres">
      <dgm:prSet presAssocID="{BDA3BEF3-842A-484F-9577-562173A80790}" presName="composite2" presStyleCnt="0"/>
      <dgm:spPr/>
    </dgm:pt>
    <dgm:pt modelId="{F79F2C9F-982F-491E-AB5F-0199272A5462}" type="pres">
      <dgm:prSet presAssocID="{BDA3BEF3-842A-484F-9577-562173A80790}" presName="background2" presStyleLbl="node2" presStyleIdx="0" presStyleCnt="2"/>
      <dgm:spPr/>
    </dgm:pt>
    <dgm:pt modelId="{3AF6C997-1378-4577-AFD0-559719342A99}" type="pres">
      <dgm:prSet presAssocID="{BDA3BEF3-842A-484F-9577-562173A80790}" presName="text2" presStyleLbl="fgAcc2" presStyleIdx="0" presStyleCnt="2" custScaleX="79510" custScaleY="60153" custLinFactNeighborX="-579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92B070-D4B2-4401-AEB0-54EECB8C2D32}" type="pres">
      <dgm:prSet presAssocID="{BDA3BEF3-842A-484F-9577-562173A80790}" presName="hierChild3" presStyleCnt="0"/>
      <dgm:spPr/>
    </dgm:pt>
    <dgm:pt modelId="{7A231B2E-78A9-41BE-AFCB-9F410E2AC95B}" type="pres">
      <dgm:prSet presAssocID="{1E4D8F19-5696-4FAE-9009-ACED19CEF25D}" presName="Name17" presStyleLbl="parChTrans1D3" presStyleIdx="0" presStyleCnt="4"/>
      <dgm:spPr/>
      <dgm:t>
        <a:bodyPr/>
        <a:lstStyle/>
        <a:p>
          <a:endParaRPr lang="es-ES"/>
        </a:p>
      </dgm:t>
    </dgm:pt>
    <dgm:pt modelId="{5488B30B-A1A8-4D7D-AFB0-BC8A23B8876A}" type="pres">
      <dgm:prSet presAssocID="{0980771C-77B1-41F4-A1A6-1313FA6634B8}" presName="hierRoot3" presStyleCnt="0"/>
      <dgm:spPr/>
    </dgm:pt>
    <dgm:pt modelId="{3599188C-4702-4EB9-B286-4FC3B36341CB}" type="pres">
      <dgm:prSet presAssocID="{0980771C-77B1-41F4-A1A6-1313FA6634B8}" presName="composite3" presStyleCnt="0"/>
      <dgm:spPr/>
    </dgm:pt>
    <dgm:pt modelId="{03B3E962-8D1F-4B1D-8478-502BC6942DC7}" type="pres">
      <dgm:prSet presAssocID="{0980771C-77B1-41F4-A1A6-1313FA6634B8}" presName="background3" presStyleLbl="node3" presStyleIdx="0" presStyleCnt="4"/>
      <dgm:spPr/>
    </dgm:pt>
    <dgm:pt modelId="{C08CC0FD-49EE-4FD0-BBCC-DF31566F1247}" type="pres">
      <dgm:prSet presAssocID="{0980771C-77B1-41F4-A1A6-1313FA6634B8}" presName="text3" presStyleLbl="fgAcc3" presStyleIdx="0" presStyleCnt="4" custScaleX="70398" custScaleY="80310" custLinFactNeighborY="86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3033B1-43C3-4819-A1A6-2A8236CD5EBA}" type="pres">
      <dgm:prSet presAssocID="{0980771C-77B1-41F4-A1A6-1313FA6634B8}" presName="hierChild4" presStyleCnt="0"/>
      <dgm:spPr/>
    </dgm:pt>
    <dgm:pt modelId="{6E0AB4A9-E3D4-4139-A047-DEFABDAE9FC2}" type="pres">
      <dgm:prSet presAssocID="{FF219678-75CF-4D57-9A8A-AA07B8887602}" presName="Name17" presStyleLbl="parChTrans1D3" presStyleIdx="1" presStyleCnt="4"/>
      <dgm:spPr/>
      <dgm:t>
        <a:bodyPr/>
        <a:lstStyle/>
        <a:p>
          <a:endParaRPr lang="es-ES"/>
        </a:p>
      </dgm:t>
    </dgm:pt>
    <dgm:pt modelId="{543FC51F-E6D7-46C3-B694-69AAE569C09F}" type="pres">
      <dgm:prSet presAssocID="{3D7F7A6C-8514-4FA4-8F76-A88DF52A6C10}" presName="hierRoot3" presStyleCnt="0"/>
      <dgm:spPr/>
    </dgm:pt>
    <dgm:pt modelId="{496905B9-661D-457B-8C00-5AD51B1F8371}" type="pres">
      <dgm:prSet presAssocID="{3D7F7A6C-8514-4FA4-8F76-A88DF52A6C10}" presName="composite3" presStyleCnt="0"/>
      <dgm:spPr/>
    </dgm:pt>
    <dgm:pt modelId="{9E53D197-E302-4FAD-B262-3215B8E11B0B}" type="pres">
      <dgm:prSet presAssocID="{3D7F7A6C-8514-4FA4-8F76-A88DF52A6C10}" presName="background3" presStyleLbl="node3" presStyleIdx="1" presStyleCnt="4"/>
      <dgm:spPr/>
    </dgm:pt>
    <dgm:pt modelId="{696A7174-E782-4836-B42F-290E9EFAC064}" type="pres">
      <dgm:prSet presAssocID="{3D7F7A6C-8514-4FA4-8F76-A88DF52A6C10}" presName="text3" presStyleLbl="fgAcc3" presStyleIdx="1" presStyleCnt="4" custScaleX="79389" custScaleY="78462" custLinFactNeighborY="1091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DF963E-C126-447C-8019-A0C8576D4F24}" type="pres">
      <dgm:prSet presAssocID="{3D7F7A6C-8514-4FA4-8F76-A88DF52A6C10}" presName="hierChild4" presStyleCnt="0"/>
      <dgm:spPr/>
    </dgm:pt>
    <dgm:pt modelId="{A16FD8BA-C087-4326-BB6A-C2C7C047D963}" type="pres">
      <dgm:prSet presAssocID="{329C019D-837E-44DC-ACF4-242B6DD1D9E7}" presName="Name17" presStyleLbl="parChTrans1D3" presStyleIdx="2" presStyleCnt="4"/>
      <dgm:spPr/>
      <dgm:t>
        <a:bodyPr/>
        <a:lstStyle/>
        <a:p>
          <a:endParaRPr lang="es-ES"/>
        </a:p>
      </dgm:t>
    </dgm:pt>
    <dgm:pt modelId="{960F819F-2529-4C98-88A4-DDC4F42C0641}" type="pres">
      <dgm:prSet presAssocID="{4F2C64AE-FFC4-46CA-BBE3-01EDC436F082}" presName="hierRoot3" presStyleCnt="0"/>
      <dgm:spPr/>
    </dgm:pt>
    <dgm:pt modelId="{AF0E3800-113D-4768-87FC-25156FACF9A6}" type="pres">
      <dgm:prSet presAssocID="{4F2C64AE-FFC4-46CA-BBE3-01EDC436F082}" presName="composite3" presStyleCnt="0"/>
      <dgm:spPr/>
    </dgm:pt>
    <dgm:pt modelId="{9090FB6E-5E7B-4E3D-8304-C7C1585F192F}" type="pres">
      <dgm:prSet presAssocID="{4F2C64AE-FFC4-46CA-BBE3-01EDC436F082}" presName="background3" presStyleLbl="node3" presStyleIdx="2" presStyleCnt="4"/>
      <dgm:spPr/>
    </dgm:pt>
    <dgm:pt modelId="{DE06E6AD-490A-46C0-9035-185A7C6FBC8A}" type="pres">
      <dgm:prSet presAssocID="{4F2C64AE-FFC4-46CA-BBE3-01EDC436F082}" presName="text3" presStyleLbl="fgAcc3" presStyleIdx="2" presStyleCnt="4" custScaleX="76264" custScaleY="76594" custLinFactNeighborY="107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1FF280-A083-4AA6-A1EB-613178E3C781}" type="pres">
      <dgm:prSet presAssocID="{4F2C64AE-FFC4-46CA-BBE3-01EDC436F082}" presName="hierChild4" presStyleCnt="0"/>
      <dgm:spPr/>
    </dgm:pt>
    <dgm:pt modelId="{1B885056-C7D7-4AAB-95D7-5A4B74566F79}" type="pres">
      <dgm:prSet presAssocID="{4D4E50F2-2AF6-4212-A0E8-8EEB12467EB5}" presName="Name17" presStyleLbl="parChTrans1D3" presStyleIdx="3" presStyleCnt="4"/>
      <dgm:spPr/>
      <dgm:t>
        <a:bodyPr/>
        <a:lstStyle/>
        <a:p>
          <a:endParaRPr lang="es-ES"/>
        </a:p>
      </dgm:t>
    </dgm:pt>
    <dgm:pt modelId="{C8708BE8-E525-43E4-BCB0-6FC387D0C036}" type="pres">
      <dgm:prSet presAssocID="{72AF445B-F2FF-4C34-A455-CA5EE693D6EA}" presName="hierRoot3" presStyleCnt="0"/>
      <dgm:spPr/>
    </dgm:pt>
    <dgm:pt modelId="{64084B80-5E15-4911-BD42-DBEB49883526}" type="pres">
      <dgm:prSet presAssocID="{72AF445B-F2FF-4C34-A455-CA5EE693D6EA}" presName="composite3" presStyleCnt="0"/>
      <dgm:spPr/>
    </dgm:pt>
    <dgm:pt modelId="{52B806B7-9159-46E8-A460-330B424E350A}" type="pres">
      <dgm:prSet presAssocID="{72AF445B-F2FF-4C34-A455-CA5EE693D6EA}" presName="background3" presStyleLbl="node3" presStyleIdx="3" presStyleCnt="4"/>
      <dgm:spPr/>
    </dgm:pt>
    <dgm:pt modelId="{5CDADE40-E72A-415C-BADF-89B5801420AC}" type="pres">
      <dgm:prSet presAssocID="{72AF445B-F2FF-4C34-A455-CA5EE693D6EA}" presName="text3" presStyleLbl="fgAcc3" presStyleIdx="3" presStyleCnt="4" custScaleX="86867" custScaleY="74653" custLinFactNeighborY="93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13DB8B-AD33-470D-AB8F-BE72C83CE7EB}" type="pres">
      <dgm:prSet presAssocID="{72AF445B-F2FF-4C34-A455-CA5EE693D6EA}" presName="hierChild4" presStyleCnt="0"/>
      <dgm:spPr/>
    </dgm:pt>
    <dgm:pt modelId="{FC437C35-2D26-4375-B112-CC3E7364B236}" type="pres">
      <dgm:prSet presAssocID="{1A53A590-A411-4335-A530-65BF951FE4B8}" presName="Name10" presStyleLbl="parChTrans1D2" presStyleIdx="1" presStyleCnt="2"/>
      <dgm:spPr/>
      <dgm:t>
        <a:bodyPr/>
        <a:lstStyle/>
        <a:p>
          <a:endParaRPr lang="es-ES"/>
        </a:p>
      </dgm:t>
    </dgm:pt>
    <dgm:pt modelId="{39BFC03B-EFC1-439E-A896-6D830796D421}" type="pres">
      <dgm:prSet presAssocID="{65E25DE5-A783-4403-A41C-F162071592AC}" presName="hierRoot2" presStyleCnt="0"/>
      <dgm:spPr/>
    </dgm:pt>
    <dgm:pt modelId="{BB8717AC-46AD-4B9D-AC13-6E1C1C735A1E}" type="pres">
      <dgm:prSet presAssocID="{65E25DE5-A783-4403-A41C-F162071592AC}" presName="composite2" presStyleCnt="0"/>
      <dgm:spPr/>
    </dgm:pt>
    <dgm:pt modelId="{9BF92AFF-2FAE-457D-9298-B5F662B8A155}" type="pres">
      <dgm:prSet presAssocID="{65E25DE5-A783-4403-A41C-F162071592AC}" presName="background2" presStyleLbl="node2" presStyleIdx="1" presStyleCnt="2"/>
      <dgm:spPr/>
    </dgm:pt>
    <dgm:pt modelId="{C6B6C02C-A835-444E-9665-3A04579EC3AF}" type="pres">
      <dgm:prSet presAssocID="{65E25DE5-A783-4403-A41C-F162071592AC}" presName="text2" presStyleLbl="fgAcc2" presStyleIdx="1" presStyleCnt="2" custScaleX="157388" custScaleY="57512" custLinFactNeighborX="-121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EB4042-8A5A-4CAE-96AA-DF08D43856C5}" type="pres">
      <dgm:prSet presAssocID="{65E25DE5-A783-4403-A41C-F162071592AC}" presName="hierChild3" presStyleCnt="0"/>
      <dgm:spPr/>
    </dgm:pt>
  </dgm:ptLst>
  <dgm:cxnLst>
    <dgm:cxn modelId="{4425A23C-C96F-4608-8589-3FFCA3A6D295}" type="presOf" srcId="{BDA3BEF3-842A-484F-9577-562173A80790}" destId="{3AF6C997-1378-4577-AFD0-559719342A99}" srcOrd="0" destOrd="0" presId="urn:microsoft.com/office/officeart/2005/8/layout/hierarchy1"/>
    <dgm:cxn modelId="{4E5F391F-F57F-4837-A6D3-FB01B9CDAC6B}" srcId="{B81A58BC-DB36-48C1-8101-4FB0A82A4312}" destId="{BDA3BEF3-842A-484F-9577-562173A80790}" srcOrd="0" destOrd="0" parTransId="{8BBD9AAD-D7CA-4B30-8766-BC43AB3EAA49}" sibTransId="{B38B2A14-BF42-4A38-BE26-474D2E889A3F}"/>
    <dgm:cxn modelId="{CF518CE3-DBF9-449B-A63C-E424957E13C1}" srcId="{BDA3BEF3-842A-484F-9577-562173A80790}" destId="{72AF445B-F2FF-4C34-A455-CA5EE693D6EA}" srcOrd="3" destOrd="0" parTransId="{4D4E50F2-2AF6-4212-A0E8-8EEB12467EB5}" sibTransId="{F50383E0-A25F-4CDC-B9BE-5149B70DDFD1}"/>
    <dgm:cxn modelId="{CB110DBC-99BB-4AD8-888E-6BA70677C004}" type="presOf" srcId="{4F2C64AE-FFC4-46CA-BBE3-01EDC436F082}" destId="{DE06E6AD-490A-46C0-9035-185A7C6FBC8A}" srcOrd="0" destOrd="0" presId="urn:microsoft.com/office/officeart/2005/8/layout/hierarchy1"/>
    <dgm:cxn modelId="{61221D52-761B-4AE7-9F8B-A98AE1F223B3}" type="presOf" srcId="{1A53A590-A411-4335-A530-65BF951FE4B8}" destId="{FC437C35-2D26-4375-B112-CC3E7364B236}" srcOrd="0" destOrd="0" presId="urn:microsoft.com/office/officeart/2005/8/layout/hierarchy1"/>
    <dgm:cxn modelId="{EF18553B-AC66-4A33-AD91-65686D181DD8}" type="presOf" srcId="{0980771C-77B1-41F4-A1A6-1313FA6634B8}" destId="{C08CC0FD-49EE-4FD0-BBCC-DF31566F1247}" srcOrd="0" destOrd="0" presId="urn:microsoft.com/office/officeart/2005/8/layout/hierarchy1"/>
    <dgm:cxn modelId="{18F04D32-9E9D-4412-BBE4-FEB2712B3967}" srcId="{B81A58BC-DB36-48C1-8101-4FB0A82A4312}" destId="{65E25DE5-A783-4403-A41C-F162071592AC}" srcOrd="1" destOrd="0" parTransId="{1A53A590-A411-4335-A530-65BF951FE4B8}" sibTransId="{A8412F1D-1D56-45A0-969A-E312AEC5F10B}"/>
    <dgm:cxn modelId="{0E10BC31-D93A-48AC-BD5E-2F310DCD9DAF}" type="presOf" srcId="{72AF445B-F2FF-4C34-A455-CA5EE693D6EA}" destId="{5CDADE40-E72A-415C-BADF-89B5801420AC}" srcOrd="0" destOrd="0" presId="urn:microsoft.com/office/officeart/2005/8/layout/hierarchy1"/>
    <dgm:cxn modelId="{ACB03A1E-360B-412D-B4A2-B55F4E877F1F}" srcId="{BDA3BEF3-842A-484F-9577-562173A80790}" destId="{4F2C64AE-FFC4-46CA-BBE3-01EDC436F082}" srcOrd="2" destOrd="0" parTransId="{329C019D-837E-44DC-ACF4-242B6DD1D9E7}" sibTransId="{50A33FB8-F848-471B-9B8A-CE263AE05E98}"/>
    <dgm:cxn modelId="{5C09A4FD-0A30-44AB-A4B6-8F40B85C35F0}" type="presOf" srcId="{8BBD9AAD-D7CA-4B30-8766-BC43AB3EAA49}" destId="{F3689D87-BC19-4A1C-9381-FF0386972130}" srcOrd="0" destOrd="0" presId="urn:microsoft.com/office/officeart/2005/8/layout/hierarchy1"/>
    <dgm:cxn modelId="{B6F4DE02-4DAC-4D79-AEA2-B4C093B17EE5}" type="presOf" srcId="{1E4D8F19-5696-4FAE-9009-ACED19CEF25D}" destId="{7A231B2E-78A9-41BE-AFCB-9F410E2AC95B}" srcOrd="0" destOrd="0" presId="urn:microsoft.com/office/officeart/2005/8/layout/hierarchy1"/>
    <dgm:cxn modelId="{C6383E8C-F3AE-4B1E-8150-0BE4EDD08247}" type="presOf" srcId="{329C019D-837E-44DC-ACF4-242B6DD1D9E7}" destId="{A16FD8BA-C087-4326-BB6A-C2C7C047D963}" srcOrd="0" destOrd="0" presId="urn:microsoft.com/office/officeart/2005/8/layout/hierarchy1"/>
    <dgm:cxn modelId="{BCA5DCAC-0316-4DB3-8547-6FB08CF2FD47}" type="presOf" srcId="{FF219678-75CF-4D57-9A8A-AA07B8887602}" destId="{6E0AB4A9-E3D4-4139-A047-DEFABDAE9FC2}" srcOrd="0" destOrd="0" presId="urn:microsoft.com/office/officeart/2005/8/layout/hierarchy1"/>
    <dgm:cxn modelId="{29829BCB-BD9E-4906-846C-077BC9B113C3}" type="presOf" srcId="{65E25DE5-A783-4403-A41C-F162071592AC}" destId="{C6B6C02C-A835-444E-9665-3A04579EC3AF}" srcOrd="0" destOrd="0" presId="urn:microsoft.com/office/officeart/2005/8/layout/hierarchy1"/>
    <dgm:cxn modelId="{FEA20278-0436-4987-840D-E344A67EA0BA}" type="presOf" srcId="{B81A58BC-DB36-48C1-8101-4FB0A82A4312}" destId="{F2D6C098-80CF-4981-AEA3-9F244CFDACCC}" srcOrd="0" destOrd="0" presId="urn:microsoft.com/office/officeart/2005/8/layout/hierarchy1"/>
    <dgm:cxn modelId="{A0D7E25C-41ED-4909-92A8-D227527054DF}" type="presOf" srcId="{3D7F7A6C-8514-4FA4-8F76-A88DF52A6C10}" destId="{696A7174-E782-4836-B42F-290E9EFAC064}" srcOrd="0" destOrd="0" presId="urn:microsoft.com/office/officeart/2005/8/layout/hierarchy1"/>
    <dgm:cxn modelId="{901F5761-5C71-49FB-B0E0-7B7371A5997B}" type="presOf" srcId="{F476B613-16BD-4F8B-8A8E-EA001FA08859}" destId="{2C6EB315-CE14-43FD-8EC0-07B0E7121AAE}" srcOrd="0" destOrd="0" presId="urn:microsoft.com/office/officeart/2005/8/layout/hierarchy1"/>
    <dgm:cxn modelId="{FD7F96A6-03A4-449E-91D2-730BD9C1A23D}" srcId="{BDA3BEF3-842A-484F-9577-562173A80790}" destId="{3D7F7A6C-8514-4FA4-8F76-A88DF52A6C10}" srcOrd="1" destOrd="0" parTransId="{FF219678-75CF-4D57-9A8A-AA07B8887602}" sibTransId="{BA0B1DDD-4219-47FD-A4E7-458B69F72D66}"/>
    <dgm:cxn modelId="{6B78A8A5-CF53-4D68-BDB3-452522918402}" srcId="{BDA3BEF3-842A-484F-9577-562173A80790}" destId="{0980771C-77B1-41F4-A1A6-1313FA6634B8}" srcOrd="0" destOrd="0" parTransId="{1E4D8F19-5696-4FAE-9009-ACED19CEF25D}" sibTransId="{AF8D34C2-CEC6-4995-83C2-E56D5EC171C2}"/>
    <dgm:cxn modelId="{44DDBAB9-E5E0-456B-A1E5-2AF3C650D29E}" type="presOf" srcId="{4D4E50F2-2AF6-4212-A0E8-8EEB12467EB5}" destId="{1B885056-C7D7-4AAB-95D7-5A4B74566F79}" srcOrd="0" destOrd="0" presId="urn:microsoft.com/office/officeart/2005/8/layout/hierarchy1"/>
    <dgm:cxn modelId="{C8E2EC40-975E-44AF-AA8E-58E970EC8CA7}" srcId="{F476B613-16BD-4F8B-8A8E-EA001FA08859}" destId="{B81A58BC-DB36-48C1-8101-4FB0A82A4312}" srcOrd="0" destOrd="0" parTransId="{ECA671D3-3B79-4BE9-A331-07217FB701C6}" sibTransId="{1EB5E3FD-21FA-4D52-B8FE-462C6696B8CA}"/>
    <dgm:cxn modelId="{4E5E981D-9610-4BF5-8379-F321F63AB0D4}" type="presParOf" srcId="{2C6EB315-CE14-43FD-8EC0-07B0E7121AAE}" destId="{2A5EB30D-E8E3-4812-8602-C3254EDD0961}" srcOrd="0" destOrd="0" presId="urn:microsoft.com/office/officeart/2005/8/layout/hierarchy1"/>
    <dgm:cxn modelId="{E2F17470-C7A2-48CF-B8D6-5927B56D2BA2}" type="presParOf" srcId="{2A5EB30D-E8E3-4812-8602-C3254EDD0961}" destId="{C24ACF71-DA77-4838-8721-7E120FCAE408}" srcOrd="0" destOrd="0" presId="urn:microsoft.com/office/officeart/2005/8/layout/hierarchy1"/>
    <dgm:cxn modelId="{F71EAAD2-2FF6-4693-9DC1-DB8409297E70}" type="presParOf" srcId="{C24ACF71-DA77-4838-8721-7E120FCAE408}" destId="{4C1A73A0-7BE2-40C6-B0E7-839B955A1BAE}" srcOrd="0" destOrd="0" presId="urn:microsoft.com/office/officeart/2005/8/layout/hierarchy1"/>
    <dgm:cxn modelId="{48E920B3-52D6-4C40-A4CF-9C251E4FA89C}" type="presParOf" srcId="{C24ACF71-DA77-4838-8721-7E120FCAE408}" destId="{F2D6C098-80CF-4981-AEA3-9F244CFDACCC}" srcOrd="1" destOrd="0" presId="urn:microsoft.com/office/officeart/2005/8/layout/hierarchy1"/>
    <dgm:cxn modelId="{631FD5F8-05C1-45C5-A101-F8209EA8E78B}" type="presParOf" srcId="{2A5EB30D-E8E3-4812-8602-C3254EDD0961}" destId="{5E587CF3-E46A-43AB-96A6-0181025C1070}" srcOrd="1" destOrd="0" presId="urn:microsoft.com/office/officeart/2005/8/layout/hierarchy1"/>
    <dgm:cxn modelId="{188BA586-5A53-4343-AC6C-5E8325A8E73B}" type="presParOf" srcId="{5E587CF3-E46A-43AB-96A6-0181025C1070}" destId="{F3689D87-BC19-4A1C-9381-FF0386972130}" srcOrd="0" destOrd="0" presId="urn:microsoft.com/office/officeart/2005/8/layout/hierarchy1"/>
    <dgm:cxn modelId="{3EA24D45-4420-4876-9274-6296A8F0970B}" type="presParOf" srcId="{5E587CF3-E46A-43AB-96A6-0181025C1070}" destId="{A64CEED0-8FB6-4C26-A47D-1AA1516C933A}" srcOrd="1" destOrd="0" presId="urn:microsoft.com/office/officeart/2005/8/layout/hierarchy1"/>
    <dgm:cxn modelId="{62622971-7E49-42AC-A4BA-CF5006394742}" type="presParOf" srcId="{A64CEED0-8FB6-4C26-A47D-1AA1516C933A}" destId="{EE32A9B4-AF55-41C5-8A25-D1BC9A7C3106}" srcOrd="0" destOrd="0" presId="urn:microsoft.com/office/officeart/2005/8/layout/hierarchy1"/>
    <dgm:cxn modelId="{66A5B75F-1C44-4C8C-B6C0-308204AFD70B}" type="presParOf" srcId="{EE32A9B4-AF55-41C5-8A25-D1BC9A7C3106}" destId="{F79F2C9F-982F-491E-AB5F-0199272A5462}" srcOrd="0" destOrd="0" presId="urn:microsoft.com/office/officeart/2005/8/layout/hierarchy1"/>
    <dgm:cxn modelId="{1797BE48-EF88-4A0F-BCC7-F98200C8D40B}" type="presParOf" srcId="{EE32A9B4-AF55-41C5-8A25-D1BC9A7C3106}" destId="{3AF6C997-1378-4577-AFD0-559719342A99}" srcOrd="1" destOrd="0" presId="urn:microsoft.com/office/officeart/2005/8/layout/hierarchy1"/>
    <dgm:cxn modelId="{AE04F381-C8D9-4553-B66F-63A096102EE7}" type="presParOf" srcId="{A64CEED0-8FB6-4C26-A47D-1AA1516C933A}" destId="{F092B070-D4B2-4401-AEB0-54EECB8C2D32}" srcOrd="1" destOrd="0" presId="urn:microsoft.com/office/officeart/2005/8/layout/hierarchy1"/>
    <dgm:cxn modelId="{5D09D6D2-E12E-4283-BA30-7A8171088487}" type="presParOf" srcId="{F092B070-D4B2-4401-AEB0-54EECB8C2D32}" destId="{7A231B2E-78A9-41BE-AFCB-9F410E2AC95B}" srcOrd="0" destOrd="0" presId="urn:microsoft.com/office/officeart/2005/8/layout/hierarchy1"/>
    <dgm:cxn modelId="{E38121C7-A3A1-4983-8B67-65282B43B8D7}" type="presParOf" srcId="{F092B070-D4B2-4401-AEB0-54EECB8C2D32}" destId="{5488B30B-A1A8-4D7D-AFB0-BC8A23B8876A}" srcOrd="1" destOrd="0" presId="urn:microsoft.com/office/officeart/2005/8/layout/hierarchy1"/>
    <dgm:cxn modelId="{BAB6095B-E8A8-44C5-A2EB-E1342CEE82FA}" type="presParOf" srcId="{5488B30B-A1A8-4D7D-AFB0-BC8A23B8876A}" destId="{3599188C-4702-4EB9-B286-4FC3B36341CB}" srcOrd="0" destOrd="0" presId="urn:microsoft.com/office/officeart/2005/8/layout/hierarchy1"/>
    <dgm:cxn modelId="{6D3B46AB-16AF-4AB2-B735-86F5B5542FA9}" type="presParOf" srcId="{3599188C-4702-4EB9-B286-4FC3B36341CB}" destId="{03B3E962-8D1F-4B1D-8478-502BC6942DC7}" srcOrd="0" destOrd="0" presId="urn:microsoft.com/office/officeart/2005/8/layout/hierarchy1"/>
    <dgm:cxn modelId="{33B47689-B73A-4578-8265-2CFAF4CA0E8C}" type="presParOf" srcId="{3599188C-4702-4EB9-B286-4FC3B36341CB}" destId="{C08CC0FD-49EE-4FD0-BBCC-DF31566F1247}" srcOrd="1" destOrd="0" presId="urn:microsoft.com/office/officeart/2005/8/layout/hierarchy1"/>
    <dgm:cxn modelId="{47D1A0D5-523E-422D-B886-8B5745FCF79F}" type="presParOf" srcId="{5488B30B-A1A8-4D7D-AFB0-BC8A23B8876A}" destId="{A33033B1-43C3-4819-A1A6-2A8236CD5EBA}" srcOrd="1" destOrd="0" presId="urn:microsoft.com/office/officeart/2005/8/layout/hierarchy1"/>
    <dgm:cxn modelId="{A5338892-0360-44B9-A441-142ACA2AA6FA}" type="presParOf" srcId="{F092B070-D4B2-4401-AEB0-54EECB8C2D32}" destId="{6E0AB4A9-E3D4-4139-A047-DEFABDAE9FC2}" srcOrd="2" destOrd="0" presId="urn:microsoft.com/office/officeart/2005/8/layout/hierarchy1"/>
    <dgm:cxn modelId="{35FBDCED-80F0-4AD7-A948-F2C052D64B3F}" type="presParOf" srcId="{F092B070-D4B2-4401-AEB0-54EECB8C2D32}" destId="{543FC51F-E6D7-46C3-B694-69AAE569C09F}" srcOrd="3" destOrd="0" presId="urn:microsoft.com/office/officeart/2005/8/layout/hierarchy1"/>
    <dgm:cxn modelId="{3F64AEA7-A1F0-41EF-ACA5-BCA9146E55B3}" type="presParOf" srcId="{543FC51F-E6D7-46C3-B694-69AAE569C09F}" destId="{496905B9-661D-457B-8C00-5AD51B1F8371}" srcOrd="0" destOrd="0" presId="urn:microsoft.com/office/officeart/2005/8/layout/hierarchy1"/>
    <dgm:cxn modelId="{8003F304-F77C-4E71-A1F3-CDC7D3D5E15E}" type="presParOf" srcId="{496905B9-661D-457B-8C00-5AD51B1F8371}" destId="{9E53D197-E302-4FAD-B262-3215B8E11B0B}" srcOrd="0" destOrd="0" presId="urn:microsoft.com/office/officeart/2005/8/layout/hierarchy1"/>
    <dgm:cxn modelId="{F115023F-3FDE-42CF-A26E-4F72D121B686}" type="presParOf" srcId="{496905B9-661D-457B-8C00-5AD51B1F8371}" destId="{696A7174-E782-4836-B42F-290E9EFAC064}" srcOrd="1" destOrd="0" presId="urn:microsoft.com/office/officeart/2005/8/layout/hierarchy1"/>
    <dgm:cxn modelId="{B3F04D6A-29D6-4AD8-8119-0FE39F591DF7}" type="presParOf" srcId="{543FC51F-E6D7-46C3-B694-69AAE569C09F}" destId="{53DF963E-C126-447C-8019-A0C8576D4F24}" srcOrd="1" destOrd="0" presId="urn:microsoft.com/office/officeart/2005/8/layout/hierarchy1"/>
    <dgm:cxn modelId="{2464EE7B-7C21-4A69-BCBF-14EA45E38D52}" type="presParOf" srcId="{F092B070-D4B2-4401-AEB0-54EECB8C2D32}" destId="{A16FD8BA-C087-4326-BB6A-C2C7C047D963}" srcOrd="4" destOrd="0" presId="urn:microsoft.com/office/officeart/2005/8/layout/hierarchy1"/>
    <dgm:cxn modelId="{B76750E9-A938-4DD1-A8CC-59C35A723EE2}" type="presParOf" srcId="{F092B070-D4B2-4401-AEB0-54EECB8C2D32}" destId="{960F819F-2529-4C98-88A4-DDC4F42C0641}" srcOrd="5" destOrd="0" presId="urn:microsoft.com/office/officeart/2005/8/layout/hierarchy1"/>
    <dgm:cxn modelId="{0C7CA12D-DA97-41DC-AADA-534311394DC0}" type="presParOf" srcId="{960F819F-2529-4C98-88A4-DDC4F42C0641}" destId="{AF0E3800-113D-4768-87FC-25156FACF9A6}" srcOrd="0" destOrd="0" presId="urn:microsoft.com/office/officeart/2005/8/layout/hierarchy1"/>
    <dgm:cxn modelId="{D3BAC85D-C0E6-4630-BC00-C59C5E690FFD}" type="presParOf" srcId="{AF0E3800-113D-4768-87FC-25156FACF9A6}" destId="{9090FB6E-5E7B-4E3D-8304-C7C1585F192F}" srcOrd="0" destOrd="0" presId="urn:microsoft.com/office/officeart/2005/8/layout/hierarchy1"/>
    <dgm:cxn modelId="{3EB35EC4-FBE3-4361-8403-867505BD974C}" type="presParOf" srcId="{AF0E3800-113D-4768-87FC-25156FACF9A6}" destId="{DE06E6AD-490A-46C0-9035-185A7C6FBC8A}" srcOrd="1" destOrd="0" presId="urn:microsoft.com/office/officeart/2005/8/layout/hierarchy1"/>
    <dgm:cxn modelId="{AC6AFA32-9297-4FC9-AF04-92198053C210}" type="presParOf" srcId="{960F819F-2529-4C98-88A4-DDC4F42C0641}" destId="{001FF280-A083-4AA6-A1EB-613178E3C781}" srcOrd="1" destOrd="0" presId="urn:microsoft.com/office/officeart/2005/8/layout/hierarchy1"/>
    <dgm:cxn modelId="{4F459A7E-6903-4AA0-B20F-4372FEA1B52D}" type="presParOf" srcId="{F092B070-D4B2-4401-AEB0-54EECB8C2D32}" destId="{1B885056-C7D7-4AAB-95D7-5A4B74566F79}" srcOrd="6" destOrd="0" presId="urn:microsoft.com/office/officeart/2005/8/layout/hierarchy1"/>
    <dgm:cxn modelId="{A64CB07D-361E-4640-A381-52BAEEEDE77D}" type="presParOf" srcId="{F092B070-D4B2-4401-AEB0-54EECB8C2D32}" destId="{C8708BE8-E525-43E4-BCB0-6FC387D0C036}" srcOrd="7" destOrd="0" presId="urn:microsoft.com/office/officeart/2005/8/layout/hierarchy1"/>
    <dgm:cxn modelId="{9EDF3D10-B6B2-42A4-8886-E2477EB21377}" type="presParOf" srcId="{C8708BE8-E525-43E4-BCB0-6FC387D0C036}" destId="{64084B80-5E15-4911-BD42-DBEB49883526}" srcOrd="0" destOrd="0" presId="urn:microsoft.com/office/officeart/2005/8/layout/hierarchy1"/>
    <dgm:cxn modelId="{D7589F51-836F-4BED-9BCD-49DD8A49CBE3}" type="presParOf" srcId="{64084B80-5E15-4911-BD42-DBEB49883526}" destId="{52B806B7-9159-46E8-A460-330B424E350A}" srcOrd="0" destOrd="0" presId="urn:microsoft.com/office/officeart/2005/8/layout/hierarchy1"/>
    <dgm:cxn modelId="{028CE7F9-8573-42DE-A50B-A73A9D5F5670}" type="presParOf" srcId="{64084B80-5E15-4911-BD42-DBEB49883526}" destId="{5CDADE40-E72A-415C-BADF-89B5801420AC}" srcOrd="1" destOrd="0" presId="urn:microsoft.com/office/officeart/2005/8/layout/hierarchy1"/>
    <dgm:cxn modelId="{9315AABF-12C7-4C1B-86DF-E020EF1E2E06}" type="presParOf" srcId="{C8708BE8-E525-43E4-BCB0-6FC387D0C036}" destId="{4F13DB8B-AD33-470D-AB8F-BE72C83CE7EB}" srcOrd="1" destOrd="0" presId="urn:microsoft.com/office/officeart/2005/8/layout/hierarchy1"/>
    <dgm:cxn modelId="{A2757127-63A7-4AB9-919F-EB676140A554}" type="presParOf" srcId="{5E587CF3-E46A-43AB-96A6-0181025C1070}" destId="{FC437C35-2D26-4375-B112-CC3E7364B236}" srcOrd="2" destOrd="0" presId="urn:microsoft.com/office/officeart/2005/8/layout/hierarchy1"/>
    <dgm:cxn modelId="{4480E997-BFC7-4E5C-89E3-A114862DA765}" type="presParOf" srcId="{5E587CF3-E46A-43AB-96A6-0181025C1070}" destId="{39BFC03B-EFC1-439E-A896-6D830796D421}" srcOrd="3" destOrd="0" presId="urn:microsoft.com/office/officeart/2005/8/layout/hierarchy1"/>
    <dgm:cxn modelId="{F3BB2463-FB9A-4624-BB84-625C3B52595D}" type="presParOf" srcId="{39BFC03B-EFC1-439E-A896-6D830796D421}" destId="{BB8717AC-46AD-4B9D-AC13-6E1C1C735A1E}" srcOrd="0" destOrd="0" presId="urn:microsoft.com/office/officeart/2005/8/layout/hierarchy1"/>
    <dgm:cxn modelId="{3E13ECD3-6685-437D-9C8B-55DF159C02FC}" type="presParOf" srcId="{BB8717AC-46AD-4B9D-AC13-6E1C1C735A1E}" destId="{9BF92AFF-2FAE-457D-9298-B5F662B8A155}" srcOrd="0" destOrd="0" presId="urn:microsoft.com/office/officeart/2005/8/layout/hierarchy1"/>
    <dgm:cxn modelId="{06B1CC4E-E569-425A-9056-97154D116820}" type="presParOf" srcId="{BB8717AC-46AD-4B9D-AC13-6E1C1C735A1E}" destId="{C6B6C02C-A835-444E-9665-3A04579EC3AF}" srcOrd="1" destOrd="0" presId="urn:microsoft.com/office/officeart/2005/8/layout/hierarchy1"/>
    <dgm:cxn modelId="{01E2EE8F-332A-4D5D-B04A-875ABD78816F}" type="presParOf" srcId="{39BFC03B-EFC1-439E-A896-6D830796D421}" destId="{FBEB4042-8A5A-4CAE-96AA-DF08D43856C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8BFB9-5BCC-4108-9FB9-03BAEE6AE6A4}">
      <dgm:prSet phldrT="[Texto]" custT="1"/>
      <dgm:spPr/>
      <dgm:t>
        <a:bodyPr/>
        <a:lstStyle/>
        <a:p>
          <a:r>
            <a:rPr lang="es-ES" sz="2400" b="1" i="0" cap="none" spc="0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ESTATUT DE CATALUNYA</a:t>
          </a:r>
          <a:endParaRPr lang="es-ES" sz="2400" b="1" i="0" cap="none" spc="0" dirty="0">
            <a:ln w="1905"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F1A03E-98D7-4776-BB08-154506E46032}" type="parTrans" cxnId="{BDE7636D-B815-434F-8C69-53FDBFE473D5}">
      <dgm:prSet/>
      <dgm:spPr/>
      <dgm:t>
        <a:bodyPr/>
        <a:lstStyle/>
        <a:p>
          <a:endParaRPr lang="es-ES"/>
        </a:p>
      </dgm:t>
    </dgm:pt>
    <dgm:pt modelId="{FA63C8EC-C322-44B6-AA0D-1CB9B8183578}" type="sibTrans" cxnId="{BDE7636D-B815-434F-8C69-53FDBFE473D5}">
      <dgm:prSet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b="1" dirty="0" smtClean="0"/>
        </a:p>
        <a:p>
          <a:r>
            <a:rPr lang="es-ES" sz="2000" b="1" dirty="0" smtClean="0"/>
            <a:t>ARTÍCULO 22</a:t>
          </a:r>
          <a:endParaRPr lang="es-ES" sz="1800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606F8E50-57C2-4B8B-A849-806912B83284}">
      <dgm:prSet custT="1"/>
      <dgm:spPr/>
      <dgm:t>
        <a:bodyPr/>
        <a:lstStyle/>
        <a:p>
          <a:r>
            <a:rPr lang="es-E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DERECHO AL DESARROLLO DE LA CREATIVIDAD INDIVIDUAL Y COLECTIVA</a:t>
          </a:r>
          <a:endParaRPr lang="es-E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D61A448-6477-4C06-8337-FD5B9185B52A}" type="parTrans" cxnId="{4A05DD56-F3AC-4C9C-99A2-872233D6B42C}">
      <dgm:prSet/>
      <dgm:spPr/>
      <dgm:t>
        <a:bodyPr/>
        <a:lstStyle/>
        <a:p>
          <a:endParaRPr lang="es-ES"/>
        </a:p>
      </dgm:t>
    </dgm:pt>
    <dgm:pt modelId="{8238B3F5-DDC6-40D1-A8D3-CC79328C1DDB}" type="sibTrans" cxnId="{4A05DD56-F3AC-4C9C-99A2-872233D6B42C}">
      <dgm:prSet/>
      <dgm:spPr/>
      <dgm:t>
        <a:bodyPr/>
        <a:lstStyle/>
        <a:p>
          <a:endParaRPr lang="es-ES"/>
        </a:p>
      </dgm:t>
    </dgm:pt>
    <dgm:pt modelId="{54612A0D-236E-49C9-BA5C-6C22F6AD53DF}">
      <dgm:prSet custT="1"/>
      <dgm:spPr/>
      <dgm:t>
        <a:bodyPr/>
        <a:lstStyle/>
        <a:p>
          <a:r>
            <a:rPr lang="es-E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DERECHO DE ACCESO A LA CULTURA</a:t>
          </a:r>
          <a:endParaRPr lang="es-E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F63A3A7-7802-426C-97B2-EDB9934E3BFF}" type="parTrans" cxnId="{C435C666-9FC0-4D5F-B9F3-15B5B8E0F2F7}">
      <dgm:prSet/>
      <dgm:spPr/>
      <dgm:t>
        <a:bodyPr/>
        <a:lstStyle/>
        <a:p>
          <a:endParaRPr lang="es-ES"/>
        </a:p>
      </dgm:t>
    </dgm:pt>
    <dgm:pt modelId="{85A00F82-18FA-44D6-9F70-51E868527D52}" type="sibTrans" cxnId="{C435C666-9FC0-4D5F-B9F3-15B5B8E0F2F7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31B7BE7-3358-4E7A-9937-6190EA8AB449}" type="pres">
      <dgm:prSet presAssocID="{43E8BFB9-5BCC-4108-9FB9-03BAEE6AE6A4}" presName="hierRoot1" presStyleCnt="0"/>
      <dgm:spPr/>
    </dgm:pt>
    <dgm:pt modelId="{0D9130DA-8A46-4A9E-AD2D-BAA1CE117F06}" type="pres">
      <dgm:prSet presAssocID="{43E8BFB9-5BCC-4108-9FB9-03BAEE6AE6A4}" presName="composite" presStyleCnt="0"/>
      <dgm:spPr/>
    </dgm:pt>
    <dgm:pt modelId="{DFC37726-2C5E-48EB-AB61-D469EE483C97}" type="pres">
      <dgm:prSet presAssocID="{43E8BFB9-5BCC-4108-9FB9-03BAEE6AE6A4}" presName="background" presStyleLbl="node0" presStyleIdx="0" presStyleCnt="1"/>
      <dgm:spPr/>
    </dgm:pt>
    <dgm:pt modelId="{D29A6138-7747-44D1-BB7F-5C4DAA905018}" type="pres">
      <dgm:prSet presAssocID="{43E8BFB9-5BCC-4108-9FB9-03BAEE6AE6A4}" presName="text" presStyleLbl="fgAcc0" presStyleIdx="0" presStyleCnt="1" custScaleX="218909" custScaleY="67478" custLinFactNeighborX="-17042" custLinFactNeighborY="-3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DEA3C5-39E9-40F3-B40E-C61D814141FB}" type="pres">
      <dgm:prSet presAssocID="{43E8BFB9-5BCC-4108-9FB9-03BAEE6AE6A4}" presName="hierChild2" presStyleCnt="0"/>
      <dgm:spPr/>
    </dgm:pt>
    <dgm:pt modelId="{E09AB0CA-8EBA-485A-B154-09AFB8B0EAB8}" type="pres">
      <dgm:prSet presAssocID="{ECA671D3-3B79-4BE9-A331-07217FB701C6}" presName="Name10" presStyleLbl="parChTrans1D2" presStyleIdx="0" presStyleCnt="1"/>
      <dgm:spPr/>
      <dgm:t>
        <a:bodyPr/>
        <a:lstStyle/>
        <a:p>
          <a:endParaRPr lang="es-ES"/>
        </a:p>
      </dgm:t>
    </dgm:pt>
    <dgm:pt modelId="{05A5803D-D5CB-4B75-B65E-6B822C32D730}" type="pres">
      <dgm:prSet presAssocID="{B81A58BC-DB36-48C1-8101-4FB0A82A4312}" presName="hierRoot2" presStyleCnt="0"/>
      <dgm:spPr/>
    </dgm:pt>
    <dgm:pt modelId="{44EEC9C0-33FC-4B16-BB6A-B8BADAECB44B}" type="pres">
      <dgm:prSet presAssocID="{B81A58BC-DB36-48C1-8101-4FB0A82A4312}" presName="composite2" presStyleCnt="0"/>
      <dgm:spPr/>
    </dgm:pt>
    <dgm:pt modelId="{FD4AD5EB-BFF0-4FE2-9425-F2CE7D60A95A}" type="pres">
      <dgm:prSet presAssocID="{B81A58BC-DB36-48C1-8101-4FB0A82A4312}" presName="background2" presStyleLbl="node2" presStyleIdx="0" presStyleCnt="1"/>
      <dgm:spPr/>
    </dgm:pt>
    <dgm:pt modelId="{F2DDFD90-527E-4ACE-ADA8-A5C0E796E533}" type="pres">
      <dgm:prSet presAssocID="{B81A58BC-DB36-48C1-8101-4FB0A82A4312}" presName="text2" presStyleLbl="fgAcc2" presStyleIdx="0" presStyleCnt="1" custScaleX="107929" custScaleY="42374" custLinFactNeighborX="-16659" custLinFactNeighborY="-727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52104D-F2F4-47BD-8E8F-FD00CFF3A6E2}" type="pres">
      <dgm:prSet presAssocID="{B81A58BC-DB36-48C1-8101-4FB0A82A4312}" presName="hierChild3" presStyleCnt="0"/>
      <dgm:spPr/>
    </dgm:pt>
    <dgm:pt modelId="{694D2A50-C3FE-4ACB-AB0D-BAF112DD50F3}" type="pres">
      <dgm:prSet presAssocID="{7D61A448-6477-4C06-8337-FD5B9185B52A}" presName="Name17" presStyleLbl="parChTrans1D3" presStyleIdx="0" presStyleCnt="2"/>
      <dgm:spPr/>
      <dgm:t>
        <a:bodyPr/>
        <a:lstStyle/>
        <a:p>
          <a:endParaRPr lang="es-ES"/>
        </a:p>
      </dgm:t>
    </dgm:pt>
    <dgm:pt modelId="{87CA1D4D-17FC-4A54-B85F-2F3551E53447}" type="pres">
      <dgm:prSet presAssocID="{606F8E50-57C2-4B8B-A849-806912B83284}" presName="hierRoot3" presStyleCnt="0"/>
      <dgm:spPr/>
    </dgm:pt>
    <dgm:pt modelId="{DC019CAB-1C8C-440A-A76D-749A1D92755B}" type="pres">
      <dgm:prSet presAssocID="{606F8E50-57C2-4B8B-A849-806912B83284}" presName="composite3" presStyleCnt="0"/>
      <dgm:spPr/>
    </dgm:pt>
    <dgm:pt modelId="{24D9F481-0829-43B8-819C-E686533AB146}" type="pres">
      <dgm:prSet presAssocID="{606F8E50-57C2-4B8B-A849-806912B83284}" presName="background3" presStyleLbl="node3" presStyleIdx="0" presStyleCnt="2"/>
      <dgm:spPr/>
    </dgm:pt>
    <dgm:pt modelId="{C44FEF15-7199-4CC1-A392-EE477BE77948}" type="pres">
      <dgm:prSet presAssocID="{606F8E50-57C2-4B8B-A849-806912B83284}" presName="text3" presStyleLbl="fgAcc3" presStyleIdx="0" presStyleCnt="2" custScaleX="148749" custLinFactX="37980" custLinFactNeighborX="100000" custLinFactNeighborY="-25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6DFD84-B608-4A1C-97EE-8010EC72CD70}" type="pres">
      <dgm:prSet presAssocID="{606F8E50-57C2-4B8B-A849-806912B83284}" presName="hierChild4" presStyleCnt="0"/>
      <dgm:spPr/>
    </dgm:pt>
    <dgm:pt modelId="{B9485131-1618-4362-9F2A-9AE78D13C6B0}" type="pres">
      <dgm:prSet presAssocID="{4F63A3A7-7802-426C-97B2-EDB9934E3BFF}" presName="Name17" presStyleLbl="parChTrans1D3" presStyleIdx="1" presStyleCnt="2"/>
      <dgm:spPr/>
      <dgm:t>
        <a:bodyPr/>
        <a:lstStyle/>
        <a:p>
          <a:endParaRPr lang="es-ES"/>
        </a:p>
      </dgm:t>
    </dgm:pt>
    <dgm:pt modelId="{952DA951-6049-46EA-A161-730140CC0404}" type="pres">
      <dgm:prSet presAssocID="{54612A0D-236E-49C9-BA5C-6C22F6AD53DF}" presName="hierRoot3" presStyleCnt="0"/>
      <dgm:spPr/>
    </dgm:pt>
    <dgm:pt modelId="{4F892FEF-52AE-4A58-8858-78A4627140CD}" type="pres">
      <dgm:prSet presAssocID="{54612A0D-236E-49C9-BA5C-6C22F6AD53DF}" presName="composite3" presStyleCnt="0"/>
      <dgm:spPr/>
    </dgm:pt>
    <dgm:pt modelId="{6783E945-EB9C-4525-B4F5-F8331E4B1A1B}" type="pres">
      <dgm:prSet presAssocID="{54612A0D-236E-49C9-BA5C-6C22F6AD53DF}" presName="background3" presStyleLbl="node3" presStyleIdx="1" presStyleCnt="2"/>
      <dgm:spPr/>
    </dgm:pt>
    <dgm:pt modelId="{A973B486-9247-43A3-8D7F-F4FBE1824538}" type="pres">
      <dgm:prSet presAssocID="{54612A0D-236E-49C9-BA5C-6C22F6AD53DF}" presName="text3" presStyleLbl="fgAcc3" presStyleIdx="1" presStyleCnt="2" custLinFactX="-88099" custLinFactNeighborX="-100000" custLinFactNeighborY="-259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1651C76-88CA-484B-BDFE-595B8EB3BCEC}" type="pres">
      <dgm:prSet presAssocID="{54612A0D-236E-49C9-BA5C-6C22F6AD53DF}" presName="hierChild4" presStyleCnt="0"/>
      <dgm:spPr/>
    </dgm:pt>
  </dgm:ptLst>
  <dgm:cxnLst>
    <dgm:cxn modelId="{CF5E7AD6-416A-4662-A8E7-05495FFB6457}" type="presOf" srcId="{ECA671D3-3B79-4BE9-A331-07217FB701C6}" destId="{E09AB0CA-8EBA-485A-B154-09AFB8B0EAB8}" srcOrd="0" destOrd="0" presId="urn:microsoft.com/office/officeart/2005/8/layout/hierarchy1"/>
    <dgm:cxn modelId="{4A05DD56-F3AC-4C9C-99A2-872233D6B42C}" srcId="{B81A58BC-DB36-48C1-8101-4FB0A82A4312}" destId="{606F8E50-57C2-4B8B-A849-806912B83284}" srcOrd="0" destOrd="0" parTransId="{7D61A448-6477-4C06-8337-FD5B9185B52A}" sibTransId="{8238B3F5-DDC6-40D1-A8D3-CC79328C1DDB}"/>
    <dgm:cxn modelId="{C2B2FE61-0549-4D38-B111-8F0E0BB54C18}" type="presOf" srcId="{43E8BFB9-5BCC-4108-9FB9-03BAEE6AE6A4}" destId="{D29A6138-7747-44D1-BB7F-5C4DAA905018}" srcOrd="0" destOrd="0" presId="urn:microsoft.com/office/officeart/2005/8/layout/hierarchy1"/>
    <dgm:cxn modelId="{C44D51D6-E748-449F-9EEE-A1C543A92BE0}" type="presOf" srcId="{4F63A3A7-7802-426C-97B2-EDB9934E3BFF}" destId="{B9485131-1618-4362-9F2A-9AE78D13C6B0}" srcOrd="0" destOrd="0" presId="urn:microsoft.com/office/officeart/2005/8/layout/hierarchy1"/>
    <dgm:cxn modelId="{FB9C9AD8-B822-41ED-9681-66F5E12CDFED}" type="presOf" srcId="{54612A0D-236E-49C9-BA5C-6C22F6AD53DF}" destId="{A973B486-9247-43A3-8D7F-F4FBE1824538}" srcOrd="0" destOrd="0" presId="urn:microsoft.com/office/officeart/2005/8/layout/hierarchy1"/>
    <dgm:cxn modelId="{C8E2EC40-975E-44AF-AA8E-58E970EC8CA7}" srcId="{43E8BFB9-5BCC-4108-9FB9-03BAEE6AE6A4}" destId="{B81A58BC-DB36-48C1-8101-4FB0A82A4312}" srcOrd="0" destOrd="0" parTransId="{ECA671D3-3B79-4BE9-A331-07217FB701C6}" sibTransId="{1EB5E3FD-21FA-4D52-B8FE-462C6696B8CA}"/>
    <dgm:cxn modelId="{CCC348E7-1798-4D9C-B760-499A99A773C8}" type="presOf" srcId="{7D61A448-6477-4C06-8337-FD5B9185B52A}" destId="{694D2A50-C3FE-4ACB-AB0D-BAF112DD50F3}" srcOrd="0" destOrd="0" presId="urn:microsoft.com/office/officeart/2005/8/layout/hierarchy1"/>
    <dgm:cxn modelId="{4D780446-B0C0-4E31-8C50-F403AA7A7A65}" type="presOf" srcId="{F476B613-16BD-4F8B-8A8E-EA001FA08859}" destId="{2C6EB315-CE14-43FD-8EC0-07B0E7121AAE}" srcOrd="0" destOrd="0" presId="urn:microsoft.com/office/officeart/2005/8/layout/hierarchy1"/>
    <dgm:cxn modelId="{EF06CE35-DC94-42A4-923A-A26813C527F7}" type="presOf" srcId="{B81A58BC-DB36-48C1-8101-4FB0A82A4312}" destId="{F2DDFD90-527E-4ACE-ADA8-A5C0E796E533}" srcOrd="0" destOrd="0" presId="urn:microsoft.com/office/officeart/2005/8/layout/hierarchy1"/>
    <dgm:cxn modelId="{C435C666-9FC0-4D5F-B9F3-15B5B8E0F2F7}" srcId="{B81A58BC-DB36-48C1-8101-4FB0A82A4312}" destId="{54612A0D-236E-49C9-BA5C-6C22F6AD53DF}" srcOrd="1" destOrd="0" parTransId="{4F63A3A7-7802-426C-97B2-EDB9934E3BFF}" sibTransId="{85A00F82-18FA-44D6-9F70-51E868527D52}"/>
    <dgm:cxn modelId="{5669A63C-40E5-4B2F-9DB4-1222107C4238}" type="presOf" srcId="{606F8E50-57C2-4B8B-A849-806912B83284}" destId="{C44FEF15-7199-4CC1-A392-EE477BE77948}" srcOrd="0" destOrd="0" presId="urn:microsoft.com/office/officeart/2005/8/layout/hierarchy1"/>
    <dgm:cxn modelId="{BDE7636D-B815-434F-8C69-53FDBFE473D5}" srcId="{F476B613-16BD-4F8B-8A8E-EA001FA08859}" destId="{43E8BFB9-5BCC-4108-9FB9-03BAEE6AE6A4}" srcOrd="0" destOrd="0" parTransId="{A8F1A03E-98D7-4776-BB08-154506E46032}" sibTransId="{FA63C8EC-C322-44B6-AA0D-1CB9B8183578}"/>
    <dgm:cxn modelId="{7799A2C7-2896-4B7E-B03C-17FC28DABDC9}" type="presParOf" srcId="{2C6EB315-CE14-43FD-8EC0-07B0E7121AAE}" destId="{831B7BE7-3358-4E7A-9937-6190EA8AB449}" srcOrd="0" destOrd="0" presId="urn:microsoft.com/office/officeart/2005/8/layout/hierarchy1"/>
    <dgm:cxn modelId="{AA1A9C2B-D1C4-4795-A0A8-259AD4D8AF9F}" type="presParOf" srcId="{831B7BE7-3358-4E7A-9937-6190EA8AB449}" destId="{0D9130DA-8A46-4A9E-AD2D-BAA1CE117F06}" srcOrd="0" destOrd="0" presId="urn:microsoft.com/office/officeart/2005/8/layout/hierarchy1"/>
    <dgm:cxn modelId="{AD267C48-A427-46F9-A1A2-2D95B04D3F07}" type="presParOf" srcId="{0D9130DA-8A46-4A9E-AD2D-BAA1CE117F06}" destId="{DFC37726-2C5E-48EB-AB61-D469EE483C97}" srcOrd="0" destOrd="0" presId="urn:microsoft.com/office/officeart/2005/8/layout/hierarchy1"/>
    <dgm:cxn modelId="{64EEB484-8C08-4BAE-B427-1D4AC243D10D}" type="presParOf" srcId="{0D9130DA-8A46-4A9E-AD2D-BAA1CE117F06}" destId="{D29A6138-7747-44D1-BB7F-5C4DAA905018}" srcOrd="1" destOrd="0" presId="urn:microsoft.com/office/officeart/2005/8/layout/hierarchy1"/>
    <dgm:cxn modelId="{B77A57DD-60EA-433F-9D0C-2BDC7A565570}" type="presParOf" srcId="{831B7BE7-3358-4E7A-9937-6190EA8AB449}" destId="{2CDEA3C5-39E9-40F3-B40E-C61D814141FB}" srcOrd="1" destOrd="0" presId="urn:microsoft.com/office/officeart/2005/8/layout/hierarchy1"/>
    <dgm:cxn modelId="{ABC4F91B-AFDF-4679-957D-FA4A79B7B527}" type="presParOf" srcId="{2CDEA3C5-39E9-40F3-B40E-C61D814141FB}" destId="{E09AB0CA-8EBA-485A-B154-09AFB8B0EAB8}" srcOrd="0" destOrd="0" presId="urn:microsoft.com/office/officeart/2005/8/layout/hierarchy1"/>
    <dgm:cxn modelId="{29C8FDA3-203D-4EAC-80E5-D5E6CB85A148}" type="presParOf" srcId="{2CDEA3C5-39E9-40F3-B40E-C61D814141FB}" destId="{05A5803D-D5CB-4B75-B65E-6B822C32D730}" srcOrd="1" destOrd="0" presId="urn:microsoft.com/office/officeart/2005/8/layout/hierarchy1"/>
    <dgm:cxn modelId="{B67356C3-0638-453B-850A-B108C782EE98}" type="presParOf" srcId="{05A5803D-D5CB-4B75-B65E-6B822C32D730}" destId="{44EEC9C0-33FC-4B16-BB6A-B8BADAECB44B}" srcOrd="0" destOrd="0" presId="urn:microsoft.com/office/officeart/2005/8/layout/hierarchy1"/>
    <dgm:cxn modelId="{11E87770-F638-4DF1-BF14-84BB5FB33D30}" type="presParOf" srcId="{44EEC9C0-33FC-4B16-BB6A-B8BADAECB44B}" destId="{FD4AD5EB-BFF0-4FE2-9425-F2CE7D60A95A}" srcOrd="0" destOrd="0" presId="urn:microsoft.com/office/officeart/2005/8/layout/hierarchy1"/>
    <dgm:cxn modelId="{53518813-0946-4E92-8306-BB4FA1AF38EE}" type="presParOf" srcId="{44EEC9C0-33FC-4B16-BB6A-B8BADAECB44B}" destId="{F2DDFD90-527E-4ACE-ADA8-A5C0E796E533}" srcOrd="1" destOrd="0" presId="urn:microsoft.com/office/officeart/2005/8/layout/hierarchy1"/>
    <dgm:cxn modelId="{A1C1B068-ED41-4EA5-9678-3DCC01557660}" type="presParOf" srcId="{05A5803D-D5CB-4B75-B65E-6B822C32D730}" destId="{A452104D-F2F4-47BD-8E8F-FD00CFF3A6E2}" srcOrd="1" destOrd="0" presId="urn:microsoft.com/office/officeart/2005/8/layout/hierarchy1"/>
    <dgm:cxn modelId="{1BB0826D-A3E7-4696-B603-E48E4D66EA00}" type="presParOf" srcId="{A452104D-F2F4-47BD-8E8F-FD00CFF3A6E2}" destId="{694D2A50-C3FE-4ACB-AB0D-BAF112DD50F3}" srcOrd="0" destOrd="0" presId="urn:microsoft.com/office/officeart/2005/8/layout/hierarchy1"/>
    <dgm:cxn modelId="{A518E2A3-AA09-454C-AD0C-AC7078885D14}" type="presParOf" srcId="{A452104D-F2F4-47BD-8E8F-FD00CFF3A6E2}" destId="{87CA1D4D-17FC-4A54-B85F-2F3551E53447}" srcOrd="1" destOrd="0" presId="urn:microsoft.com/office/officeart/2005/8/layout/hierarchy1"/>
    <dgm:cxn modelId="{E8D7526E-7D65-400D-B2E0-31DEA34A5DA3}" type="presParOf" srcId="{87CA1D4D-17FC-4A54-B85F-2F3551E53447}" destId="{DC019CAB-1C8C-440A-A76D-749A1D92755B}" srcOrd="0" destOrd="0" presId="urn:microsoft.com/office/officeart/2005/8/layout/hierarchy1"/>
    <dgm:cxn modelId="{E8ABC5C0-EC77-4D0A-8AEB-FBD60CE1482D}" type="presParOf" srcId="{DC019CAB-1C8C-440A-A76D-749A1D92755B}" destId="{24D9F481-0829-43B8-819C-E686533AB146}" srcOrd="0" destOrd="0" presId="urn:microsoft.com/office/officeart/2005/8/layout/hierarchy1"/>
    <dgm:cxn modelId="{1323D242-23D6-4EF6-986C-A813E1B180B6}" type="presParOf" srcId="{DC019CAB-1C8C-440A-A76D-749A1D92755B}" destId="{C44FEF15-7199-4CC1-A392-EE477BE77948}" srcOrd="1" destOrd="0" presId="urn:microsoft.com/office/officeart/2005/8/layout/hierarchy1"/>
    <dgm:cxn modelId="{D9F043B4-9E2F-48CE-BE13-21F6DA4AD613}" type="presParOf" srcId="{87CA1D4D-17FC-4A54-B85F-2F3551E53447}" destId="{BC6DFD84-B608-4A1C-97EE-8010EC72CD70}" srcOrd="1" destOrd="0" presId="urn:microsoft.com/office/officeart/2005/8/layout/hierarchy1"/>
    <dgm:cxn modelId="{20FFCA62-BB23-458D-B626-09B809683272}" type="presParOf" srcId="{A452104D-F2F4-47BD-8E8F-FD00CFF3A6E2}" destId="{B9485131-1618-4362-9F2A-9AE78D13C6B0}" srcOrd="2" destOrd="0" presId="urn:microsoft.com/office/officeart/2005/8/layout/hierarchy1"/>
    <dgm:cxn modelId="{E18140BB-6C05-426B-BBB2-96D3F4339F0D}" type="presParOf" srcId="{A452104D-F2F4-47BD-8E8F-FD00CFF3A6E2}" destId="{952DA951-6049-46EA-A161-730140CC0404}" srcOrd="3" destOrd="0" presId="urn:microsoft.com/office/officeart/2005/8/layout/hierarchy1"/>
    <dgm:cxn modelId="{78E70376-5C10-4C27-9E0E-E96843628137}" type="presParOf" srcId="{952DA951-6049-46EA-A161-730140CC0404}" destId="{4F892FEF-52AE-4A58-8858-78A4627140CD}" srcOrd="0" destOrd="0" presId="urn:microsoft.com/office/officeart/2005/8/layout/hierarchy1"/>
    <dgm:cxn modelId="{9D8DE40D-2B99-42A1-8559-DE858EC8094F}" type="presParOf" srcId="{4F892FEF-52AE-4A58-8858-78A4627140CD}" destId="{6783E945-EB9C-4525-B4F5-F8331E4B1A1B}" srcOrd="0" destOrd="0" presId="urn:microsoft.com/office/officeart/2005/8/layout/hierarchy1"/>
    <dgm:cxn modelId="{70B69DF7-8B3B-4222-925A-559AFC97B46E}" type="presParOf" srcId="{4F892FEF-52AE-4A58-8858-78A4627140CD}" destId="{A973B486-9247-43A3-8D7F-F4FBE1824538}" srcOrd="1" destOrd="0" presId="urn:microsoft.com/office/officeart/2005/8/layout/hierarchy1"/>
    <dgm:cxn modelId="{D98F0145-3152-4CC9-9CE9-312AA9809687}" type="presParOf" srcId="{952DA951-6049-46EA-A161-730140CC0404}" destId="{81651C76-88CA-484B-BDFE-595B8EB3BCE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8BFB9-5BCC-4108-9FB9-03BAEE6AE6A4}">
      <dgm:prSet phldrT="[Texto]" custT="1"/>
      <dgm:spPr/>
      <dgm:t>
        <a:bodyPr/>
        <a:lstStyle/>
        <a:p>
          <a:r>
            <a:rPr lang="es-ES" sz="2400" b="1" i="0" cap="none" spc="0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TITULARES DE LOS DERECHOS</a:t>
          </a:r>
          <a:endParaRPr lang="es-ES" sz="2400" b="1" i="0" cap="none" spc="0" dirty="0">
            <a:ln w="1905"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F1A03E-98D7-4776-BB08-154506E46032}" type="parTrans" cxnId="{BDE7636D-B815-434F-8C69-53FDBFE473D5}">
      <dgm:prSet/>
      <dgm:spPr/>
      <dgm:t>
        <a:bodyPr/>
        <a:lstStyle/>
        <a:p>
          <a:endParaRPr lang="es-ES"/>
        </a:p>
      </dgm:t>
    </dgm:pt>
    <dgm:pt modelId="{FA63C8EC-C322-44B6-AA0D-1CB9B8183578}" type="sibTrans" cxnId="{BDE7636D-B815-434F-8C69-53FDBFE473D5}">
      <dgm:prSet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0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AUTORES Y EDITORES</a:t>
          </a:r>
          <a:endParaRPr lang="es-ES" sz="1800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15771AF2-4B3F-4820-AB69-FB96AD28CD5D}">
      <dgm:prSet phldrT="[Texto]" custT="1"/>
      <dgm:spPr/>
      <dgm:t>
        <a:bodyPr/>
        <a:lstStyle/>
        <a:p>
          <a:r>
            <a:rPr lang="es-ES" sz="20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ARTISTAS</a:t>
          </a:r>
          <a:endParaRPr lang="es-ES" sz="1800" b="1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CA13A6BB-F7E7-44CC-8DAC-CFCBBC107E1E}" type="parTrans" cxnId="{84132C3E-7AEA-4EE1-BB3C-20504CF44D24}">
      <dgm:prSet/>
      <dgm:spPr/>
      <dgm:t>
        <a:bodyPr/>
        <a:lstStyle/>
        <a:p>
          <a:endParaRPr lang="es-ES"/>
        </a:p>
      </dgm:t>
    </dgm:pt>
    <dgm:pt modelId="{D7E8CA1B-2E87-4B78-B5F6-BAEF3F077B7D}" type="sibTrans" cxnId="{84132C3E-7AEA-4EE1-BB3C-20504CF44D24}">
      <dgm:prSet/>
      <dgm:spPr/>
      <dgm:t>
        <a:bodyPr/>
        <a:lstStyle/>
        <a:p>
          <a:endParaRPr lang="es-ES"/>
        </a:p>
      </dgm:t>
    </dgm:pt>
    <dgm:pt modelId="{56E27405-E6BC-488B-AF28-C19D5C309FAE}">
      <dgm:prSet custT="1"/>
      <dgm:spPr/>
      <dgm:t>
        <a:bodyPr/>
        <a:lstStyle/>
        <a:p>
          <a:r>
            <a:rPr lang="es-ES" sz="2000" b="1" dirty="0" smtClean="0"/>
            <a:t>PRODUCTORES</a:t>
          </a:r>
          <a:endParaRPr lang="es-ES" sz="2000" b="1" dirty="0"/>
        </a:p>
      </dgm:t>
    </dgm:pt>
    <dgm:pt modelId="{E5E5D38F-8A79-4238-8131-04884EF62778}" type="parTrans" cxnId="{F647A489-A780-4B85-AFE5-957C0EC8BE55}">
      <dgm:prSet/>
      <dgm:spPr/>
      <dgm:t>
        <a:bodyPr/>
        <a:lstStyle/>
        <a:p>
          <a:endParaRPr lang="es-ES"/>
        </a:p>
      </dgm:t>
    </dgm:pt>
    <dgm:pt modelId="{07350764-1E3D-4754-B318-5337480ABB84}" type="sibTrans" cxnId="{F647A489-A780-4B85-AFE5-957C0EC8BE55}">
      <dgm:prSet/>
      <dgm:spPr/>
      <dgm:t>
        <a:bodyPr/>
        <a:lstStyle/>
        <a:p>
          <a:endParaRPr lang="es-ES"/>
        </a:p>
      </dgm:t>
    </dgm:pt>
    <dgm:pt modelId="{2F5E5AEA-A12A-416D-83E7-7385C7216D1B}">
      <dgm:prSet custT="1"/>
      <dgm:spPr/>
      <dgm:t>
        <a:bodyPr/>
        <a:lstStyle/>
        <a:p>
          <a:r>
            <a:rPr lang="es-ES" sz="2000" b="1" dirty="0" smtClean="0"/>
            <a:t>ENTIDADES DE </a:t>
          </a:r>
        </a:p>
        <a:p>
          <a:r>
            <a:rPr lang="es-ES" sz="2000" b="1" dirty="0" smtClean="0"/>
            <a:t>RADIODIFUSIÓN</a:t>
          </a:r>
          <a:endParaRPr lang="es-ES" sz="2000" b="1" dirty="0"/>
        </a:p>
      </dgm:t>
    </dgm:pt>
    <dgm:pt modelId="{10E1294E-8587-4798-81F8-968760F2073E}" type="parTrans" cxnId="{86E9A319-D4B2-47C2-8205-8E52CEF46503}">
      <dgm:prSet/>
      <dgm:spPr/>
      <dgm:t>
        <a:bodyPr/>
        <a:lstStyle/>
        <a:p>
          <a:endParaRPr lang="es-ES"/>
        </a:p>
      </dgm:t>
    </dgm:pt>
    <dgm:pt modelId="{204A43AE-5BF1-4F7A-89C0-A662E9AA223D}" type="sibTrans" cxnId="{86E9A319-D4B2-47C2-8205-8E52CEF46503}">
      <dgm:prSet/>
      <dgm:spPr/>
      <dgm:t>
        <a:bodyPr/>
        <a:lstStyle/>
        <a:p>
          <a:endParaRPr lang="es-ES"/>
        </a:p>
      </dgm:t>
    </dgm:pt>
    <dgm:pt modelId="{824EA9D6-04AA-47FC-985E-1FB950FFBFB1}">
      <dgm:prSet custT="1"/>
      <dgm:spPr/>
      <dgm:t>
        <a:bodyPr/>
        <a:lstStyle/>
        <a:p>
          <a:r>
            <a:rPr lang="es-E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OBRAS</a:t>
          </a:r>
          <a:endParaRPr lang="es-E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A1FAFFA-2DE8-48D4-8298-51EA11AA5C92}" type="parTrans" cxnId="{AF7E01AF-F4B5-4D62-A499-10E901B6E080}">
      <dgm:prSet/>
      <dgm:spPr/>
      <dgm:t>
        <a:bodyPr/>
        <a:lstStyle/>
        <a:p>
          <a:endParaRPr lang="es-ES"/>
        </a:p>
      </dgm:t>
    </dgm:pt>
    <dgm:pt modelId="{D21E25D6-4053-4E37-8647-FEB9647D2C08}" type="sibTrans" cxnId="{AF7E01AF-F4B5-4D62-A499-10E901B6E080}">
      <dgm:prSet/>
      <dgm:spPr/>
      <dgm:t>
        <a:bodyPr/>
        <a:lstStyle/>
        <a:p>
          <a:endParaRPr lang="es-ES"/>
        </a:p>
      </dgm:t>
    </dgm:pt>
    <dgm:pt modelId="{C6467810-027E-44CA-95F7-060A855B0182}">
      <dgm:prSet custT="1"/>
      <dgm:spPr/>
      <dgm:t>
        <a:bodyPr/>
        <a:lstStyle/>
        <a:p>
          <a:r>
            <a:rPr lang="es-E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ACTUACIONES E INTERPRETACIONES</a:t>
          </a:r>
          <a:endParaRPr lang="es-E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2A29C5E-2A34-4338-9EEF-FEBC4981F129}" type="parTrans" cxnId="{7A42DCDE-3167-4B11-9A43-675ADE61BA1B}">
      <dgm:prSet/>
      <dgm:spPr/>
      <dgm:t>
        <a:bodyPr/>
        <a:lstStyle/>
        <a:p>
          <a:endParaRPr lang="es-ES"/>
        </a:p>
      </dgm:t>
    </dgm:pt>
    <dgm:pt modelId="{2CFCFDD0-CAD6-4FED-B51A-5E65A22F5BB8}" type="sibTrans" cxnId="{7A42DCDE-3167-4B11-9A43-675ADE61BA1B}">
      <dgm:prSet/>
      <dgm:spPr/>
      <dgm:t>
        <a:bodyPr/>
        <a:lstStyle/>
        <a:p>
          <a:endParaRPr lang="es-ES"/>
        </a:p>
      </dgm:t>
    </dgm:pt>
    <dgm:pt modelId="{EE6C72C5-5087-46EC-A943-B21721188270}">
      <dgm:prSet custT="1"/>
      <dgm:spPr/>
      <dgm:t>
        <a:bodyPr/>
        <a:lstStyle/>
        <a:p>
          <a:r>
            <a:rPr lang="es-E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EMISIONES</a:t>
          </a:r>
          <a:endParaRPr lang="es-E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8FE7A1-57DF-4B85-8C7F-4E04024D6325}" type="parTrans" cxnId="{8C79C193-E259-4A7B-B586-9683980A906B}">
      <dgm:prSet/>
      <dgm:spPr/>
      <dgm:t>
        <a:bodyPr/>
        <a:lstStyle/>
        <a:p>
          <a:endParaRPr lang="es-ES"/>
        </a:p>
      </dgm:t>
    </dgm:pt>
    <dgm:pt modelId="{13AB495E-5A68-4B99-BF50-90BD3BEC46F8}" type="sibTrans" cxnId="{8C79C193-E259-4A7B-B586-9683980A906B}">
      <dgm:prSet/>
      <dgm:spPr/>
      <dgm:t>
        <a:bodyPr/>
        <a:lstStyle/>
        <a:p>
          <a:endParaRPr lang="es-ES"/>
        </a:p>
      </dgm:t>
    </dgm:pt>
    <dgm:pt modelId="{7C1D2A22-2034-4D24-8CB8-31773C6E7D9C}">
      <dgm:prSet custT="1"/>
      <dgm:spPr/>
      <dgm:t>
        <a:bodyPr/>
        <a:lstStyle/>
        <a:p>
          <a:r>
            <a:rPr lang="es-E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FONOGRAMAS Y GRABACIONES AUDIOVISUALES</a:t>
          </a:r>
          <a:endParaRPr lang="es-E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ED531CB-6C0F-4377-BAF8-EE79D64E868A}" type="parTrans" cxnId="{E225170B-C807-4369-8A84-B9FB561B65C4}">
      <dgm:prSet/>
      <dgm:spPr/>
      <dgm:t>
        <a:bodyPr/>
        <a:lstStyle/>
        <a:p>
          <a:endParaRPr lang="es-ES"/>
        </a:p>
      </dgm:t>
    </dgm:pt>
    <dgm:pt modelId="{DFF2D45B-9553-4D84-8BB0-4E370586503A}" type="sibTrans" cxnId="{E225170B-C807-4369-8A84-B9FB561B65C4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31B7BE7-3358-4E7A-9937-6190EA8AB449}" type="pres">
      <dgm:prSet presAssocID="{43E8BFB9-5BCC-4108-9FB9-03BAEE6AE6A4}" presName="hierRoot1" presStyleCnt="0"/>
      <dgm:spPr/>
    </dgm:pt>
    <dgm:pt modelId="{0D9130DA-8A46-4A9E-AD2D-BAA1CE117F06}" type="pres">
      <dgm:prSet presAssocID="{43E8BFB9-5BCC-4108-9FB9-03BAEE6AE6A4}" presName="composite" presStyleCnt="0"/>
      <dgm:spPr/>
    </dgm:pt>
    <dgm:pt modelId="{DFC37726-2C5E-48EB-AB61-D469EE483C97}" type="pres">
      <dgm:prSet presAssocID="{43E8BFB9-5BCC-4108-9FB9-03BAEE6AE6A4}" presName="background" presStyleLbl="node0" presStyleIdx="0" presStyleCnt="1"/>
      <dgm:spPr/>
    </dgm:pt>
    <dgm:pt modelId="{D29A6138-7747-44D1-BB7F-5C4DAA905018}" type="pres">
      <dgm:prSet presAssocID="{43E8BFB9-5BCC-4108-9FB9-03BAEE6AE6A4}" presName="text" presStyleLbl="fgAcc0" presStyleIdx="0" presStyleCnt="1" custScaleX="366209" custScaleY="82593" custLinFactNeighborX="-17042" custLinFactNeighborY="-650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DEA3C5-39E9-40F3-B40E-C61D814141FB}" type="pres">
      <dgm:prSet presAssocID="{43E8BFB9-5BCC-4108-9FB9-03BAEE6AE6A4}" presName="hierChild2" presStyleCnt="0"/>
      <dgm:spPr/>
    </dgm:pt>
    <dgm:pt modelId="{E09AB0CA-8EBA-485A-B154-09AFB8B0EAB8}" type="pres">
      <dgm:prSet presAssocID="{ECA671D3-3B79-4BE9-A331-07217FB701C6}" presName="Name10" presStyleLbl="parChTrans1D2" presStyleIdx="0" presStyleCnt="4"/>
      <dgm:spPr/>
      <dgm:t>
        <a:bodyPr/>
        <a:lstStyle/>
        <a:p>
          <a:endParaRPr lang="es-ES"/>
        </a:p>
      </dgm:t>
    </dgm:pt>
    <dgm:pt modelId="{05A5803D-D5CB-4B75-B65E-6B822C32D730}" type="pres">
      <dgm:prSet presAssocID="{B81A58BC-DB36-48C1-8101-4FB0A82A4312}" presName="hierRoot2" presStyleCnt="0"/>
      <dgm:spPr/>
    </dgm:pt>
    <dgm:pt modelId="{44EEC9C0-33FC-4B16-BB6A-B8BADAECB44B}" type="pres">
      <dgm:prSet presAssocID="{B81A58BC-DB36-48C1-8101-4FB0A82A4312}" presName="composite2" presStyleCnt="0"/>
      <dgm:spPr/>
    </dgm:pt>
    <dgm:pt modelId="{FD4AD5EB-BFF0-4FE2-9425-F2CE7D60A95A}" type="pres">
      <dgm:prSet presAssocID="{B81A58BC-DB36-48C1-8101-4FB0A82A4312}" presName="background2" presStyleLbl="node2" presStyleIdx="0" presStyleCnt="4"/>
      <dgm:spPr/>
    </dgm:pt>
    <dgm:pt modelId="{F2DDFD90-527E-4ACE-ADA8-A5C0E796E533}" type="pres">
      <dgm:prSet presAssocID="{B81A58BC-DB36-48C1-8101-4FB0A82A4312}" presName="text2" presStyleLbl="fgAcc2" presStyleIdx="0" presStyleCnt="4" custScaleX="120655" custScaleY="89670" custLinFactNeighborX="-23190" custLinFactNeighborY="-18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52104D-F2F4-47BD-8E8F-FD00CFF3A6E2}" type="pres">
      <dgm:prSet presAssocID="{B81A58BC-DB36-48C1-8101-4FB0A82A4312}" presName="hierChild3" presStyleCnt="0"/>
      <dgm:spPr/>
    </dgm:pt>
    <dgm:pt modelId="{C675CF18-6163-4D55-A4A5-9F54D1725057}" type="pres">
      <dgm:prSet presAssocID="{7A1FAFFA-2DE8-48D4-8298-51EA11AA5C92}" presName="Name17" presStyleLbl="parChTrans1D3" presStyleIdx="0" presStyleCnt="4"/>
      <dgm:spPr/>
      <dgm:t>
        <a:bodyPr/>
        <a:lstStyle/>
        <a:p>
          <a:endParaRPr lang="es-ES"/>
        </a:p>
      </dgm:t>
    </dgm:pt>
    <dgm:pt modelId="{09E1D031-7644-410A-8188-A68A2E07D3E9}" type="pres">
      <dgm:prSet presAssocID="{824EA9D6-04AA-47FC-985E-1FB950FFBFB1}" presName="hierRoot3" presStyleCnt="0"/>
      <dgm:spPr/>
    </dgm:pt>
    <dgm:pt modelId="{B0F07EEA-1372-469B-9295-0975E919B4B7}" type="pres">
      <dgm:prSet presAssocID="{824EA9D6-04AA-47FC-985E-1FB950FFBFB1}" presName="composite3" presStyleCnt="0"/>
      <dgm:spPr/>
    </dgm:pt>
    <dgm:pt modelId="{0964F937-2A8B-4AB0-82E6-B50D5E4DBDB7}" type="pres">
      <dgm:prSet presAssocID="{824EA9D6-04AA-47FC-985E-1FB950FFBFB1}" presName="background3" presStyleLbl="node3" presStyleIdx="0" presStyleCnt="4"/>
      <dgm:spPr/>
    </dgm:pt>
    <dgm:pt modelId="{68CF3594-86AE-45E5-B766-A9E48AF36F10}" type="pres">
      <dgm:prSet presAssocID="{824EA9D6-04AA-47FC-985E-1FB950FFBFB1}" presName="text3" presStyleLbl="fgAcc3" presStyleIdx="0" presStyleCnt="4" custScaleX="62751" custScaleY="70630" custLinFactNeighborX="-8868" custLinFactNeighborY="174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DBBA79-2AC0-4BEC-845F-11BEB21635D1}" type="pres">
      <dgm:prSet presAssocID="{824EA9D6-04AA-47FC-985E-1FB950FFBFB1}" presName="hierChild4" presStyleCnt="0"/>
      <dgm:spPr/>
    </dgm:pt>
    <dgm:pt modelId="{AA20ACEE-B10B-4873-8340-820FCAE0A552}" type="pres">
      <dgm:prSet presAssocID="{CA13A6BB-F7E7-44CC-8DAC-CFCBBC107E1E}" presName="Name10" presStyleLbl="parChTrans1D2" presStyleIdx="1" presStyleCnt="4"/>
      <dgm:spPr/>
      <dgm:t>
        <a:bodyPr/>
        <a:lstStyle/>
        <a:p>
          <a:endParaRPr lang="es-ES"/>
        </a:p>
      </dgm:t>
    </dgm:pt>
    <dgm:pt modelId="{978D6573-8BA0-4216-9E4D-3D0CCA560A01}" type="pres">
      <dgm:prSet presAssocID="{15771AF2-4B3F-4820-AB69-FB96AD28CD5D}" presName="hierRoot2" presStyleCnt="0"/>
      <dgm:spPr/>
    </dgm:pt>
    <dgm:pt modelId="{118BBF92-0C1F-4BBF-97B7-070F6D286908}" type="pres">
      <dgm:prSet presAssocID="{15771AF2-4B3F-4820-AB69-FB96AD28CD5D}" presName="composite2" presStyleCnt="0"/>
      <dgm:spPr/>
    </dgm:pt>
    <dgm:pt modelId="{BEA44C23-4196-48C5-A7A1-C14E00C66D91}" type="pres">
      <dgm:prSet presAssocID="{15771AF2-4B3F-4820-AB69-FB96AD28CD5D}" presName="background2" presStyleLbl="node2" presStyleIdx="1" presStyleCnt="4"/>
      <dgm:spPr/>
    </dgm:pt>
    <dgm:pt modelId="{05308DA1-EC32-4865-927E-04523E15D60D}" type="pres">
      <dgm:prSet presAssocID="{15771AF2-4B3F-4820-AB69-FB96AD28CD5D}" presName="text2" presStyleLbl="fgAcc2" presStyleIdx="1" presStyleCnt="4" custFlipHor="1" custScaleX="116637" custScaleY="74311" custLinFactNeighborX="-554" custLinFactNeighborY="-18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66889D-3BBA-4A69-9D02-459C034D2FC7}" type="pres">
      <dgm:prSet presAssocID="{15771AF2-4B3F-4820-AB69-FB96AD28CD5D}" presName="hierChild3" presStyleCnt="0"/>
      <dgm:spPr/>
    </dgm:pt>
    <dgm:pt modelId="{C278458D-73F0-4B5E-8A93-858D03DDF35F}" type="pres">
      <dgm:prSet presAssocID="{82A29C5E-2A34-4338-9EEF-FEBC4981F129}" presName="Name17" presStyleLbl="parChTrans1D3" presStyleIdx="1" presStyleCnt="4"/>
      <dgm:spPr/>
      <dgm:t>
        <a:bodyPr/>
        <a:lstStyle/>
        <a:p>
          <a:endParaRPr lang="es-ES"/>
        </a:p>
      </dgm:t>
    </dgm:pt>
    <dgm:pt modelId="{D3F3DA40-4FF5-4ED4-8BC2-12E1EFE8C067}" type="pres">
      <dgm:prSet presAssocID="{C6467810-027E-44CA-95F7-060A855B0182}" presName="hierRoot3" presStyleCnt="0"/>
      <dgm:spPr/>
    </dgm:pt>
    <dgm:pt modelId="{D3E29350-7486-43FD-80D5-1B892D8C4482}" type="pres">
      <dgm:prSet presAssocID="{C6467810-027E-44CA-95F7-060A855B0182}" presName="composite3" presStyleCnt="0"/>
      <dgm:spPr/>
    </dgm:pt>
    <dgm:pt modelId="{6FB60F7D-B64A-492E-800C-F732A169DB7E}" type="pres">
      <dgm:prSet presAssocID="{C6467810-027E-44CA-95F7-060A855B0182}" presName="background3" presStyleLbl="node3" presStyleIdx="1" presStyleCnt="4"/>
      <dgm:spPr/>
    </dgm:pt>
    <dgm:pt modelId="{7E45751D-481D-4FA4-817E-CDF6BF57C6B0}" type="pres">
      <dgm:prSet presAssocID="{C6467810-027E-44CA-95F7-060A855B0182}" presName="text3" presStyleLbl="fgAcc3" presStyleIdx="1" presStyleCnt="4" custScaleX="151495" custLinFactNeighborX="-6020" custLinFactNeighborY="342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01CCD07-1084-439D-91EB-08436677E917}" type="pres">
      <dgm:prSet presAssocID="{C6467810-027E-44CA-95F7-060A855B0182}" presName="hierChild4" presStyleCnt="0"/>
      <dgm:spPr/>
    </dgm:pt>
    <dgm:pt modelId="{CEECBE90-3F88-4077-92DD-A6A175285B0D}" type="pres">
      <dgm:prSet presAssocID="{E5E5D38F-8A79-4238-8131-04884EF62778}" presName="Name10" presStyleLbl="parChTrans1D2" presStyleIdx="2" presStyleCnt="4"/>
      <dgm:spPr/>
      <dgm:t>
        <a:bodyPr/>
        <a:lstStyle/>
        <a:p>
          <a:endParaRPr lang="es-ES"/>
        </a:p>
      </dgm:t>
    </dgm:pt>
    <dgm:pt modelId="{10741AD0-59DB-43C5-A333-64957184D002}" type="pres">
      <dgm:prSet presAssocID="{56E27405-E6BC-488B-AF28-C19D5C309FAE}" presName="hierRoot2" presStyleCnt="0"/>
      <dgm:spPr/>
    </dgm:pt>
    <dgm:pt modelId="{64528DA8-CC95-4D18-9172-46B36F2C6486}" type="pres">
      <dgm:prSet presAssocID="{56E27405-E6BC-488B-AF28-C19D5C309FAE}" presName="composite2" presStyleCnt="0"/>
      <dgm:spPr/>
    </dgm:pt>
    <dgm:pt modelId="{8AE9FB42-F095-4354-9CD2-FE6A48D340AD}" type="pres">
      <dgm:prSet presAssocID="{56E27405-E6BC-488B-AF28-C19D5C309FAE}" presName="background2" presStyleLbl="node2" presStyleIdx="2" presStyleCnt="4"/>
      <dgm:spPr/>
    </dgm:pt>
    <dgm:pt modelId="{0694D93E-130A-4A09-ADFC-ACD79D9F6C6E}" type="pres">
      <dgm:prSet presAssocID="{56E27405-E6BC-488B-AF28-C19D5C309FAE}" presName="text2" presStyleLbl="fgAcc2" presStyleIdx="2" presStyleCnt="4" custAng="10800000" custFlipVert="1" custScaleX="154831" custScaleY="63001" custLinFactNeighborX="-672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968AEF-863E-4F44-B061-674B64ABFE30}" type="pres">
      <dgm:prSet presAssocID="{56E27405-E6BC-488B-AF28-C19D5C309FAE}" presName="hierChild3" presStyleCnt="0"/>
      <dgm:spPr/>
    </dgm:pt>
    <dgm:pt modelId="{BC69C327-D420-4D5C-9AB8-A0B330983704}" type="pres">
      <dgm:prSet presAssocID="{8ED531CB-6C0F-4377-BAF8-EE79D64E868A}" presName="Name17" presStyleLbl="parChTrans1D3" presStyleIdx="2" presStyleCnt="4"/>
      <dgm:spPr/>
      <dgm:t>
        <a:bodyPr/>
        <a:lstStyle/>
        <a:p>
          <a:endParaRPr lang="es-ES"/>
        </a:p>
      </dgm:t>
    </dgm:pt>
    <dgm:pt modelId="{3310B919-5E85-4052-B5BC-2A679F5FFCF9}" type="pres">
      <dgm:prSet presAssocID="{7C1D2A22-2034-4D24-8CB8-31773C6E7D9C}" presName="hierRoot3" presStyleCnt="0"/>
      <dgm:spPr/>
    </dgm:pt>
    <dgm:pt modelId="{654D2768-3A2E-41F0-B7CC-B573CE0E56EF}" type="pres">
      <dgm:prSet presAssocID="{7C1D2A22-2034-4D24-8CB8-31773C6E7D9C}" presName="composite3" presStyleCnt="0"/>
      <dgm:spPr/>
    </dgm:pt>
    <dgm:pt modelId="{6DA2A96C-329B-417C-AF63-151374EC5138}" type="pres">
      <dgm:prSet presAssocID="{7C1D2A22-2034-4D24-8CB8-31773C6E7D9C}" presName="background3" presStyleLbl="node3" presStyleIdx="2" presStyleCnt="4"/>
      <dgm:spPr/>
    </dgm:pt>
    <dgm:pt modelId="{630E0683-2244-4C7A-B1D5-78729C0BB55F}" type="pres">
      <dgm:prSet presAssocID="{7C1D2A22-2034-4D24-8CB8-31773C6E7D9C}" presName="text3" presStyleLbl="fgAcc3" presStyleIdx="2" presStyleCnt="4" custScaleX="132864" custScaleY="123881" custLinFactNeighborX="-3704" custLinFactNeighborY="540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0097291-E954-49F3-BEF8-9E46152CEFBC}" type="pres">
      <dgm:prSet presAssocID="{7C1D2A22-2034-4D24-8CB8-31773C6E7D9C}" presName="hierChild4" presStyleCnt="0"/>
      <dgm:spPr/>
    </dgm:pt>
    <dgm:pt modelId="{45651434-1842-44C4-AFE3-88C3D4099F33}" type="pres">
      <dgm:prSet presAssocID="{10E1294E-8587-4798-81F8-968760F2073E}" presName="Name10" presStyleLbl="parChTrans1D2" presStyleIdx="3" presStyleCnt="4"/>
      <dgm:spPr/>
      <dgm:t>
        <a:bodyPr/>
        <a:lstStyle/>
        <a:p>
          <a:endParaRPr lang="es-ES"/>
        </a:p>
      </dgm:t>
    </dgm:pt>
    <dgm:pt modelId="{4A1CC474-FA64-43F7-8791-96E2BCDB8C99}" type="pres">
      <dgm:prSet presAssocID="{2F5E5AEA-A12A-416D-83E7-7385C7216D1B}" presName="hierRoot2" presStyleCnt="0"/>
      <dgm:spPr/>
    </dgm:pt>
    <dgm:pt modelId="{4173462F-7206-40E4-8270-D74CEE6D4F63}" type="pres">
      <dgm:prSet presAssocID="{2F5E5AEA-A12A-416D-83E7-7385C7216D1B}" presName="composite2" presStyleCnt="0"/>
      <dgm:spPr/>
    </dgm:pt>
    <dgm:pt modelId="{D8E4ACD7-7774-4BAE-BC74-10FFFB80CBCB}" type="pres">
      <dgm:prSet presAssocID="{2F5E5AEA-A12A-416D-83E7-7385C7216D1B}" presName="background2" presStyleLbl="node2" presStyleIdx="3" presStyleCnt="4"/>
      <dgm:spPr/>
    </dgm:pt>
    <dgm:pt modelId="{31E08D0E-9547-4363-8829-C246AE23633F}" type="pres">
      <dgm:prSet presAssocID="{2F5E5AEA-A12A-416D-83E7-7385C7216D1B}" presName="text2" presStyleLbl="fgAcc2" presStyleIdx="3" presStyleCnt="4" custScaleX="145193" custScaleY="100190" custLinFactNeighborX="-33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5FF332-AE74-42D3-9EAC-22C8C842D072}" type="pres">
      <dgm:prSet presAssocID="{2F5E5AEA-A12A-416D-83E7-7385C7216D1B}" presName="hierChild3" presStyleCnt="0"/>
      <dgm:spPr/>
    </dgm:pt>
    <dgm:pt modelId="{8F49B7B0-2EEF-4C53-B7CC-67074AA3B9A1}" type="pres">
      <dgm:prSet presAssocID="{AE8FE7A1-57DF-4B85-8C7F-4E04024D6325}" presName="Name17" presStyleLbl="parChTrans1D3" presStyleIdx="3" presStyleCnt="4"/>
      <dgm:spPr/>
      <dgm:t>
        <a:bodyPr/>
        <a:lstStyle/>
        <a:p>
          <a:endParaRPr lang="es-ES"/>
        </a:p>
      </dgm:t>
    </dgm:pt>
    <dgm:pt modelId="{F9857BB9-7DB4-4A28-BF72-EA87129ADA03}" type="pres">
      <dgm:prSet presAssocID="{EE6C72C5-5087-46EC-A943-B21721188270}" presName="hierRoot3" presStyleCnt="0"/>
      <dgm:spPr/>
    </dgm:pt>
    <dgm:pt modelId="{AB086DE1-9834-4371-B1C6-DAFE2E878EAC}" type="pres">
      <dgm:prSet presAssocID="{EE6C72C5-5087-46EC-A943-B21721188270}" presName="composite3" presStyleCnt="0"/>
      <dgm:spPr/>
    </dgm:pt>
    <dgm:pt modelId="{89BD0B94-7295-41B2-815C-BAC2C4B4F809}" type="pres">
      <dgm:prSet presAssocID="{EE6C72C5-5087-46EC-A943-B21721188270}" presName="background3" presStyleLbl="node3" presStyleIdx="3" presStyleCnt="4"/>
      <dgm:spPr/>
    </dgm:pt>
    <dgm:pt modelId="{A541AC79-D6F1-4A59-9C1E-AA4BB5ECC49D}" type="pres">
      <dgm:prSet presAssocID="{EE6C72C5-5087-46EC-A943-B21721188270}" presName="text3" presStyleLbl="fgAcc3" presStyleIdx="3" presStyleCnt="4" custLinFactNeighborX="-4247" custLinFactNeighborY="88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5A95F06-7869-4185-BAAB-357A9660FC56}" type="pres">
      <dgm:prSet presAssocID="{EE6C72C5-5087-46EC-A943-B21721188270}" presName="hierChild4" presStyleCnt="0"/>
      <dgm:spPr/>
    </dgm:pt>
  </dgm:ptLst>
  <dgm:cxnLst>
    <dgm:cxn modelId="{374C52D9-45E0-4A70-9A73-8FC5F9766A75}" type="presOf" srcId="{B81A58BC-DB36-48C1-8101-4FB0A82A4312}" destId="{F2DDFD90-527E-4ACE-ADA8-A5C0E796E533}" srcOrd="0" destOrd="0" presId="urn:microsoft.com/office/officeart/2005/8/layout/hierarchy1"/>
    <dgm:cxn modelId="{F647A489-A780-4B85-AFE5-957C0EC8BE55}" srcId="{43E8BFB9-5BCC-4108-9FB9-03BAEE6AE6A4}" destId="{56E27405-E6BC-488B-AF28-C19D5C309FAE}" srcOrd="2" destOrd="0" parTransId="{E5E5D38F-8A79-4238-8131-04884EF62778}" sibTransId="{07350764-1E3D-4754-B318-5337480ABB84}"/>
    <dgm:cxn modelId="{F73E944A-7CCF-46AF-B400-338D8734FAFA}" type="presOf" srcId="{10E1294E-8587-4798-81F8-968760F2073E}" destId="{45651434-1842-44C4-AFE3-88C3D4099F33}" srcOrd="0" destOrd="0" presId="urn:microsoft.com/office/officeart/2005/8/layout/hierarchy1"/>
    <dgm:cxn modelId="{E4DB1E7B-B5DA-4268-85C6-C3DB4A5E5FD6}" type="presOf" srcId="{15771AF2-4B3F-4820-AB69-FB96AD28CD5D}" destId="{05308DA1-EC32-4865-927E-04523E15D60D}" srcOrd="0" destOrd="0" presId="urn:microsoft.com/office/officeart/2005/8/layout/hierarchy1"/>
    <dgm:cxn modelId="{CCDFB2C0-E1CA-47B2-A80D-4B7AA1630FBA}" type="presOf" srcId="{CA13A6BB-F7E7-44CC-8DAC-CFCBBC107E1E}" destId="{AA20ACEE-B10B-4873-8340-820FCAE0A552}" srcOrd="0" destOrd="0" presId="urn:microsoft.com/office/officeart/2005/8/layout/hierarchy1"/>
    <dgm:cxn modelId="{7BFBF14F-7504-43B6-8EAB-8F4014DDD23B}" type="presOf" srcId="{EE6C72C5-5087-46EC-A943-B21721188270}" destId="{A541AC79-D6F1-4A59-9C1E-AA4BB5ECC49D}" srcOrd="0" destOrd="0" presId="urn:microsoft.com/office/officeart/2005/8/layout/hierarchy1"/>
    <dgm:cxn modelId="{AF7E01AF-F4B5-4D62-A499-10E901B6E080}" srcId="{B81A58BC-DB36-48C1-8101-4FB0A82A4312}" destId="{824EA9D6-04AA-47FC-985E-1FB950FFBFB1}" srcOrd="0" destOrd="0" parTransId="{7A1FAFFA-2DE8-48D4-8298-51EA11AA5C92}" sibTransId="{D21E25D6-4053-4E37-8647-FEB9647D2C08}"/>
    <dgm:cxn modelId="{E87D69E6-780E-451E-B735-B9EB96679E73}" type="presOf" srcId="{824EA9D6-04AA-47FC-985E-1FB950FFBFB1}" destId="{68CF3594-86AE-45E5-B766-A9E48AF36F10}" srcOrd="0" destOrd="0" presId="urn:microsoft.com/office/officeart/2005/8/layout/hierarchy1"/>
    <dgm:cxn modelId="{BDE7636D-B815-434F-8C69-53FDBFE473D5}" srcId="{F476B613-16BD-4F8B-8A8E-EA001FA08859}" destId="{43E8BFB9-5BCC-4108-9FB9-03BAEE6AE6A4}" srcOrd="0" destOrd="0" parTransId="{A8F1A03E-98D7-4776-BB08-154506E46032}" sibTransId="{FA63C8EC-C322-44B6-AA0D-1CB9B8183578}"/>
    <dgm:cxn modelId="{289B9203-3909-4E97-854B-8A6FF9036146}" type="presOf" srcId="{AE8FE7A1-57DF-4B85-8C7F-4E04024D6325}" destId="{8F49B7B0-2EEF-4C53-B7CC-67074AA3B9A1}" srcOrd="0" destOrd="0" presId="urn:microsoft.com/office/officeart/2005/8/layout/hierarchy1"/>
    <dgm:cxn modelId="{8C79C193-E259-4A7B-B586-9683980A906B}" srcId="{2F5E5AEA-A12A-416D-83E7-7385C7216D1B}" destId="{EE6C72C5-5087-46EC-A943-B21721188270}" srcOrd="0" destOrd="0" parTransId="{AE8FE7A1-57DF-4B85-8C7F-4E04024D6325}" sibTransId="{13AB495E-5A68-4B99-BF50-90BD3BEC46F8}"/>
    <dgm:cxn modelId="{6580E2EF-472A-4B19-B278-DA8FF23A6AAB}" type="presOf" srcId="{C6467810-027E-44CA-95F7-060A855B0182}" destId="{7E45751D-481D-4FA4-817E-CDF6BF57C6B0}" srcOrd="0" destOrd="0" presId="urn:microsoft.com/office/officeart/2005/8/layout/hierarchy1"/>
    <dgm:cxn modelId="{2421A028-1F76-47CC-8271-B75914C12C66}" type="presOf" srcId="{82A29C5E-2A34-4338-9EEF-FEBC4981F129}" destId="{C278458D-73F0-4B5E-8A93-858D03DDF35F}" srcOrd="0" destOrd="0" presId="urn:microsoft.com/office/officeart/2005/8/layout/hierarchy1"/>
    <dgm:cxn modelId="{564CABB6-4347-44AB-AACA-BC0CC50D0114}" type="presOf" srcId="{43E8BFB9-5BCC-4108-9FB9-03BAEE6AE6A4}" destId="{D29A6138-7747-44D1-BB7F-5C4DAA905018}" srcOrd="0" destOrd="0" presId="urn:microsoft.com/office/officeart/2005/8/layout/hierarchy1"/>
    <dgm:cxn modelId="{86E9A319-D4B2-47C2-8205-8E52CEF46503}" srcId="{43E8BFB9-5BCC-4108-9FB9-03BAEE6AE6A4}" destId="{2F5E5AEA-A12A-416D-83E7-7385C7216D1B}" srcOrd="3" destOrd="0" parTransId="{10E1294E-8587-4798-81F8-968760F2073E}" sibTransId="{204A43AE-5BF1-4F7A-89C0-A662E9AA223D}"/>
    <dgm:cxn modelId="{048DE593-C6B8-4679-B169-4070BB7D9A99}" type="presOf" srcId="{7C1D2A22-2034-4D24-8CB8-31773C6E7D9C}" destId="{630E0683-2244-4C7A-B1D5-78729C0BB55F}" srcOrd="0" destOrd="0" presId="urn:microsoft.com/office/officeart/2005/8/layout/hierarchy1"/>
    <dgm:cxn modelId="{0987028F-E348-4F7F-BF15-5F770F8FF090}" type="presOf" srcId="{2F5E5AEA-A12A-416D-83E7-7385C7216D1B}" destId="{31E08D0E-9547-4363-8829-C246AE23633F}" srcOrd="0" destOrd="0" presId="urn:microsoft.com/office/officeart/2005/8/layout/hierarchy1"/>
    <dgm:cxn modelId="{CFFC6B01-4B36-45A8-8E98-A56851167147}" type="presOf" srcId="{56E27405-E6BC-488B-AF28-C19D5C309FAE}" destId="{0694D93E-130A-4A09-ADFC-ACD79D9F6C6E}" srcOrd="0" destOrd="0" presId="urn:microsoft.com/office/officeart/2005/8/layout/hierarchy1"/>
    <dgm:cxn modelId="{657E71CB-9F34-487A-80F3-6436F14B65EE}" type="presOf" srcId="{E5E5D38F-8A79-4238-8131-04884EF62778}" destId="{CEECBE90-3F88-4077-92DD-A6A175285B0D}" srcOrd="0" destOrd="0" presId="urn:microsoft.com/office/officeart/2005/8/layout/hierarchy1"/>
    <dgm:cxn modelId="{7A42DCDE-3167-4B11-9A43-675ADE61BA1B}" srcId="{15771AF2-4B3F-4820-AB69-FB96AD28CD5D}" destId="{C6467810-027E-44CA-95F7-060A855B0182}" srcOrd="0" destOrd="0" parTransId="{82A29C5E-2A34-4338-9EEF-FEBC4981F129}" sibTransId="{2CFCFDD0-CAD6-4FED-B51A-5E65A22F5BB8}"/>
    <dgm:cxn modelId="{E225170B-C807-4369-8A84-B9FB561B65C4}" srcId="{56E27405-E6BC-488B-AF28-C19D5C309FAE}" destId="{7C1D2A22-2034-4D24-8CB8-31773C6E7D9C}" srcOrd="0" destOrd="0" parTransId="{8ED531CB-6C0F-4377-BAF8-EE79D64E868A}" sibTransId="{DFF2D45B-9553-4D84-8BB0-4E370586503A}"/>
    <dgm:cxn modelId="{8EDEF577-0705-4D02-9FA1-EC45996CF1FC}" type="presOf" srcId="{F476B613-16BD-4F8B-8A8E-EA001FA08859}" destId="{2C6EB315-CE14-43FD-8EC0-07B0E7121AAE}" srcOrd="0" destOrd="0" presId="urn:microsoft.com/office/officeart/2005/8/layout/hierarchy1"/>
    <dgm:cxn modelId="{84132C3E-7AEA-4EE1-BB3C-20504CF44D24}" srcId="{43E8BFB9-5BCC-4108-9FB9-03BAEE6AE6A4}" destId="{15771AF2-4B3F-4820-AB69-FB96AD28CD5D}" srcOrd="1" destOrd="0" parTransId="{CA13A6BB-F7E7-44CC-8DAC-CFCBBC107E1E}" sibTransId="{D7E8CA1B-2E87-4B78-B5F6-BAEF3F077B7D}"/>
    <dgm:cxn modelId="{C8E2EC40-975E-44AF-AA8E-58E970EC8CA7}" srcId="{43E8BFB9-5BCC-4108-9FB9-03BAEE6AE6A4}" destId="{B81A58BC-DB36-48C1-8101-4FB0A82A4312}" srcOrd="0" destOrd="0" parTransId="{ECA671D3-3B79-4BE9-A331-07217FB701C6}" sibTransId="{1EB5E3FD-21FA-4D52-B8FE-462C6696B8CA}"/>
    <dgm:cxn modelId="{94777BDB-8CD8-462D-B84C-DBD1E4D0D804}" type="presOf" srcId="{7A1FAFFA-2DE8-48D4-8298-51EA11AA5C92}" destId="{C675CF18-6163-4D55-A4A5-9F54D1725057}" srcOrd="0" destOrd="0" presId="urn:microsoft.com/office/officeart/2005/8/layout/hierarchy1"/>
    <dgm:cxn modelId="{A8C6D182-C748-4EE0-8961-5679BC814E22}" type="presOf" srcId="{ECA671D3-3B79-4BE9-A331-07217FB701C6}" destId="{E09AB0CA-8EBA-485A-B154-09AFB8B0EAB8}" srcOrd="0" destOrd="0" presId="urn:microsoft.com/office/officeart/2005/8/layout/hierarchy1"/>
    <dgm:cxn modelId="{97C09FF3-1200-4414-8A06-3BC77CC7B32E}" type="presOf" srcId="{8ED531CB-6C0F-4377-BAF8-EE79D64E868A}" destId="{BC69C327-D420-4D5C-9AB8-A0B330983704}" srcOrd="0" destOrd="0" presId="urn:microsoft.com/office/officeart/2005/8/layout/hierarchy1"/>
    <dgm:cxn modelId="{16B7076D-0122-413E-9350-FA005DB4D0F8}" type="presParOf" srcId="{2C6EB315-CE14-43FD-8EC0-07B0E7121AAE}" destId="{831B7BE7-3358-4E7A-9937-6190EA8AB449}" srcOrd="0" destOrd="0" presId="urn:microsoft.com/office/officeart/2005/8/layout/hierarchy1"/>
    <dgm:cxn modelId="{3E64C2DF-F6FF-4B09-BCD7-22BDEDE13EB9}" type="presParOf" srcId="{831B7BE7-3358-4E7A-9937-6190EA8AB449}" destId="{0D9130DA-8A46-4A9E-AD2D-BAA1CE117F06}" srcOrd="0" destOrd="0" presId="urn:microsoft.com/office/officeart/2005/8/layout/hierarchy1"/>
    <dgm:cxn modelId="{6B2D20A4-0BBD-407B-82FB-705CCB05789E}" type="presParOf" srcId="{0D9130DA-8A46-4A9E-AD2D-BAA1CE117F06}" destId="{DFC37726-2C5E-48EB-AB61-D469EE483C97}" srcOrd="0" destOrd="0" presId="urn:microsoft.com/office/officeart/2005/8/layout/hierarchy1"/>
    <dgm:cxn modelId="{D3C53E5B-1467-4C99-9511-CF0763BB59E0}" type="presParOf" srcId="{0D9130DA-8A46-4A9E-AD2D-BAA1CE117F06}" destId="{D29A6138-7747-44D1-BB7F-5C4DAA905018}" srcOrd="1" destOrd="0" presId="urn:microsoft.com/office/officeart/2005/8/layout/hierarchy1"/>
    <dgm:cxn modelId="{8E042D43-D67B-4CDD-9110-868F2A0E1ED1}" type="presParOf" srcId="{831B7BE7-3358-4E7A-9937-6190EA8AB449}" destId="{2CDEA3C5-39E9-40F3-B40E-C61D814141FB}" srcOrd="1" destOrd="0" presId="urn:microsoft.com/office/officeart/2005/8/layout/hierarchy1"/>
    <dgm:cxn modelId="{9A2D15EB-4C3B-41E8-B96C-A76D2BCB7362}" type="presParOf" srcId="{2CDEA3C5-39E9-40F3-B40E-C61D814141FB}" destId="{E09AB0CA-8EBA-485A-B154-09AFB8B0EAB8}" srcOrd="0" destOrd="0" presId="urn:microsoft.com/office/officeart/2005/8/layout/hierarchy1"/>
    <dgm:cxn modelId="{20C9BEB4-FB4A-4AC7-88AB-5558465F24E6}" type="presParOf" srcId="{2CDEA3C5-39E9-40F3-B40E-C61D814141FB}" destId="{05A5803D-D5CB-4B75-B65E-6B822C32D730}" srcOrd="1" destOrd="0" presId="urn:microsoft.com/office/officeart/2005/8/layout/hierarchy1"/>
    <dgm:cxn modelId="{7F0EF468-8299-46D1-853B-6619E28A5304}" type="presParOf" srcId="{05A5803D-D5CB-4B75-B65E-6B822C32D730}" destId="{44EEC9C0-33FC-4B16-BB6A-B8BADAECB44B}" srcOrd="0" destOrd="0" presId="urn:microsoft.com/office/officeart/2005/8/layout/hierarchy1"/>
    <dgm:cxn modelId="{B2E8F02B-530A-4173-BC8F-CE47EE510C7F}" type="presParOf" srcId="{44EEC9C0-33FC-4B16-BB6A-B8BADAECB44B}" destId="{FD4AD5EB-BFF0-4FE2-9425-F2CE7D60A95A}" srcOrd="0" destOrd="0" presId="urn:microsoft.com/office/officeart/2005/8/layout/hierarchy1"/>
    <dgm:cxn modelId="{05BFC1C5-E249-4F13-AB33-268FF6B32477}" type="presParOf" srcId="{44EEC9C0-33FC-4B16-BB6A-B8BADAECB44B}" destId="{F2DDFD90-527E-4ACE-ADA8-A5C0E796E533}" srcOrd="1" destOrd="0" presId="urn:microsoft.com/office/officeart/2005/8/layout/hierarchy1"/>
    <dgm:cxn modelId="{7B718410-7716-4A4B-8B92-F8B979E8E220}" type="presParOf" srcId="{05A5803D-D5CB-4B75-B65E-6B822C32D730}" destId="{A452104D-F2F4-47BD-8E8F-FD00CFF3A6E2}" srcOrd="1" destOrd="0" presId="urn:microsoft.com/office/officeart/2005/8/layout/hierarchy1"/>
    <dgm:cxn modelId="{704FD7BB-AD1F-4A0D-AF6C-89C7D17D9225}" type="presParOf" srcId="{A452104D-F2F4-47BD-8E8F-FD00CFF3A6E2}" destId="{C675CF18-6163-4D55-A4A5-9F54D1725057}" srcOrd="0" destOrd="0" presId="urn:microsoft.com/office/officeart/2005/8/layout/hierarchy1"/>
    <dgm:cxn modelId="{70A1E05D-8B2E-4BAE-A9F7-7CE48184A1A1}" type="presParOf" srcId="{A452104D-F2F4-47BD-8E8F-FD00CFF3A6E2}" destId="{09E1D031-7644-410A-8188-A68A2E07D3E9}" srcOrd="1" destOrd="0" presId="urn:microsoft.com/office/officeart/2005/8/layout/hierarchy1"/>
    <dgm:cxn modelId="{AC360A5A-BFB0-49FD-8D1A-696B10FBCFF0}" type="presParOf" srcId="{09E1D031-7644-410A-8188-A68A2E07D3E9}" destId="{B0F07EEA-1372-469B-9295-0975E919B4B7}" srcOrd="0" destOrd="0" presId="urn:microsoft.com/office/officeart/2005/8/layout/hierarchy1"/>
    <dgm:cxn modelId="{7C01BE95-74FE-4A4A-A250-386CDDED0768}" type="presParOf" srcId="{B0F07EEA-1372-469B-9295-0975E919B4B7}" destId="{0964F937-2A8B-4AB0-82E6-B50D5E4DBDB7}" srcOrd="0" destOrd="0" presId="urn:microsoft.com/office/officeart/2005/8/layout/hierarchy1"/>
    <dgm:cxn modelId="{F696A4A7-31CD-449F-8962-40516099BC0A}" type="presParOf" srcId="{B0F07EEA-1372-469B-9295-0975E919B4B7}" destId="{68CF3594-86AE-45E5-B766-A9E48AF36F10}" srcOrd="1" destOrd="0" presId="urn:microsoft.com/office/officeart/2005/8/layout/hierarchy1"/>
    <dgm:cxn modelId="{E2F6AB1F-594F-4CE0-9718-704FC8C02097}" type="presParOf" srcId="{09E1D031-7644-410A-8188-A68A2E07D3E9}" destId="{9EDBBA79-2AC0-4BEC-845F-11BEB21635D1}" srcOrd="1" destOrd="0" presId="urn:microsoft.com/office/officeart/2005/8/layout/hierarchy1"/>
    <dgm:cxn modelId="{42C29442-D74E-4821-91B1-629FA6C03CA9}" type="presParOf" srcId="{2CDEA3C5-39E9-40F3-B40E-C61D814141FB}" destId="{AA20ACEE-B10B-4873-8340-820FCAE0A552}" srcOrd="2" destOrd="0" presId="urn:microsoft.com/office/officeart/2005/8/layout/hierarchy1"/>
    <dgm:cxn modelId="{5DB7BE84-CC47-422B-B179-00D814C29B1C}" type="presParOf" srcId="{2CDEA3C5-39E9-40F3-B40E-C61D814141FB}" destId="{978D6573-8BA0-4216-9E4D-3D0CCA560A01}" srcOrd="3" destOrd="0" presId="urn:microsoft.com/office/officeart/2005/8/layout/hierarchy1"/>
    <dgm:cxn modelId="{A3E705EB-6F67-4FE0-B1DD-6449A284806D}" type="presParOf" srcId="{978D6573-8BA0-4216-9E4D-3D0CCA560A01}" destId="{118BBF92-0C1F-4BBF-97B7-070F6D286908}" srcOrd="0" destOrd="0" presId="urn:microsoft.com/office/officeart/2005/8/layout/hierarchy1"/>
    <dgm:cxn modelId="{1C1723C5-6F31-45C2-A60E-DECD1758C746}" type="presParOf" srcId="{118BBF92-0C1F-4BBF-97B7-070F6D286908}" destId="{BEA44C23-4196-48C5-A7A1-C14E00C66D91}" srcOrd="0" destOrd="0" presId="urn:microsoft.com/office/officeart/2005/8/layout/hierarchy1"/>
    <dgm:cxn modelId="{2296D134-AE01-4256-AC5C-20CF51CB7C15}" type="presParOf" srcId="{118BBF92-0C1F-4BBF-97B7-070F6D286908}" destId="{05308DA1-EC32-4865-927E-04523E15D60D}" srcOrd="1" destOrd="0" presId="urn:microsoft.com/office/officeart/2005/8/layout/hierarchy1"/>
    <dgm:cxn modelId="{07CB57F2-D6C8-453D-B9E7-63A370E55250}" type="presParOf" srcId="{978D6573-8BA0-4216-9E4D-3D0CCA560A01}" destId="{5B66889D-3BBA-4A69-9D02-459C034D2FC7}" srcOrd="1" destOrd="0" presId="urn:microsoft.com/office/officeart/2005/8/layout/hierarchy1"/>
    <dgm:cxn modelId="{C1E45AD1-3CB2-4706-992D-7FF9043FA3C0}" type="presParOf" srcId="{5B66889D-3BBA-4A69-9D02-459C034D2FC7}" destId="{C278458D-73F0-4B5E-8A93-858D03DDF35F}" srcOrd="0" destOrd="0" presId="urn:microsoft.com/office/officeart/2005/8/layout/hierarchy1"/>
    <dgm:cxn modelId="{028B0703-4732-4D1A-9F6E-D3992E80BEC0}" type="presParOf" srcId="{5B66889D-3BBA-4A69-9D02-459C034D2FC7}" destId="{D3F3DA40-4FF5-4ED4-8BC2-12E1EFE8C067}" srcOrd="1" destOrd="0" presId="urn:microsoft.com/office/officeart/2005/8/layout/hierarchy1"/>
    <dgm:cxn modelId="{94301581-8AFA-43F0-89E7-546564584196}" type="presParOf" srcId="{D3F3DA40-4FF5-4ED4-8BC2-12E1EFE8C067}" destId="{D3E29350-7486-43FD-80D5-1B892D8C4482}" srcOrd="0" destOrd="0" presId="urn:microsoft.com/office/officeart/2005/8/layout/hierarchy1"/>
    <dgm:cxn modelId="{3219159C-E240-46A4-B245-DB0EA533CC3F}" type="presParOf" srcId="{D3E29350-7486-43FD-80D5-1B892D8C4482}" destId="{6FB60F7D-B64A-492E-800C-F732A169DB7E}" srcOrd="0" destOrd="0" presId="urn:microsoft.com/office/officeart/2005/8/layout/hierarchy1"/>
    <dgm:cxn modelId="{AB12319F-6024-4C8D-AE29-BBB88374673D}" type="presParOf" srcId="{D3E29350-7486-43FD-80D5-1B892D8C4482}" destId="{7E45751D-481D-4FA4-817E-CDF6BF57C6B0}" srcOrd="1" destOrd="0" presId="urn:microsoft.com/office/officeart/2005/8/layout/hierarchy1"/>
    <dgm:cxn modelId="{AE09EC85-AAF9-4F40-AAD5-BF555C4D7C34}" type="presParOf" srcId="{D3F3DA40-4FF5-4ED4-8BC2-12E1EFE8C067}" destId="{501CCD07-1084-439D-91EB-08436677E917}" srcOrd="1" destOrd="0" presId="urn:microsoft.com/office/officeart/2005/8/layout/hierarchy1"/>
    <dgm:cxn modelId="{4FAA603C-D4D5-4AE6-B419-7F983B7A1E5B}" type="presParOf" srcId="{2CDEA3C5-39E9-40F3-B40E-C61D814141FB}" destId="{CEECBE90-3F88-4077-92DD-A6A175285B0D}" srcOrd="4" destOrd="0" presId="urn:microsoft.com/office/officeart/2005/8/layout/hierarchy1"/>
    <dgm:cxn modelId="{8E76CEDC-2F1C-4AEF-94A8-35A5435D252D}" type="presParOf" srcId="{2CDEA3C5-39E9-40F3-B40E-C61D814141FB}" destId="{10741AD0-59DB-43C5-A333-64957184D002}" srcOrd="5" destOrd="0" presId="urn:microsoft.com/office/officeart/2005/8/layout/hierarchy1"/>
    <dgm:cxn modelId="{A9A88FA4-4F30-40CB-BC27-49D71E9F84B4}" type="presParOf" srcId="{10741AD0-59DB-43C5-A333-64957184D002}" destId="{64528DA8-CC95-4D18-9172-46B36F2C6486}" srcOrd="0" destOrd="0" presId="urn:microsoft.com/office/officeart/2005/8/layout/hierarchy1"/>
    <dgm:cxn modelId="{472B7D7E-8789-4120-A5D8-D000A1DBE220}" type="presParOf" srcId="{64528DA8-CC95-4D18-9172-46B36F2C6486}" destId="{8AE9FB42-F095-4354-9CD2-FE6A48D340AD}" srcOrd="0" destOrd="0" presId="urn:microsoft.com/office/officeart/2005/8/layout/hierarchy1"/>
    <dgm:cxn modelId="{D1D2D08D-3920-45B4-8540-8A88B77435EA}" type="presParOf" srcId="{64528DA8-CC95-4D18-9172-46B36F2C6486}" destId="{0694D93E-130A-4A09-ADFC-ACD79D9F6C6E}" srcOrd="1" destOrd="0" presId="urn:microsoft.com/office/officeart/2005/8/layout/hierarchy1"/>
    <dgm:cxn modelId="{DDB617B8-68F1-417F-B2B3-7790EE676491}" type="presParOf" srcId="{10741AD0-59DB-43C5-A333-64957184D002}" destId="{A5968AEF-863E-4F44-B061-674B64ABFE30}" srcOrd="1" destOrd="0" presId="urn:microsoft.com/office/officeart/2005/8/layout/hierarchy1"/>
    <dgm:cxn modelId="{1B17A840-B280-4F45-806F-7E91045B213A}" type="presParOf" srcId="{A5968AEF-863E-4F44-B061-674B64ABFE30}" destId="{BC69C327-D420-4D5C-9AB8-A0B330983704}" srcOrd="0" destOrd="0" presId="urn:microsoft.com/office/officeart/2005/8/layout/hierarchy1"/>
    <dgm:cxn modelId="{0A980703-5D6B-4179-9357-F493E8C4A326}" type="presParOf" srcId="{A5968AEF-863E-4F44-B061-674B64ABFE30}" destId="{3310B919-5E85-4052-B5BC-2A679F5FFCF9}" srcOrd="1" destOrd="0" presId="urn:microsoft.com/office/officeart/2005/8/layout/hierarchy1"/>
    <dgm:cxn modelId="{6B4E1DD3-3019-4C50-88B8-1D1A7BFDD543}" type="presParOf" srcId="{3310B919-5E85-4052-B5BC-2A679F5FFCF9}" destId="{654D2768-3A2E-41F0-B7CC-B573CE0E56EF}" srcOrd="0" destOrd="0" presId="urn:microsoft.com/office/officeart/2005/8/layout/hierarchy1"/>
    <dgm:cxn modelId="{40C71FBC-020A-423D-A899-F9A3D396517D}" type="presParOf" srcId="{654D2768-3A2E-41F0-B7CC-B573CE0E56EF}" destId="{6DA2A96C-329B-417C-AF63-151374EC5138}" srcOrd="0" destOrd="0" presId="urn:microsoft.com/office/officeart/2005/8/layout/hierarchy1"/>
    <dgm:cxn modelId="{BFF4B47D-1E6F-4BA0-BE28-9D13C6A31A37}" type="presParOf" srcId="{654D2768-3A2E-41F0-B7CC-B573CE0E56EF}" destId="{630E0683-2244-4C7A-B1D5-78729C0BB55F}" srcOrd="1" destOrd="0" presId="urn:microsoft.com/office/officeart/2005/8/layout/hierarchy1"/>
    <dgm:cxn modelId="{B8B1306E-FF20-4586-BC39-71B225432CB7}" type="presParOf" srcId="{3310B919-5E85-4052-B5BC-2A679F5FFCF9}" destId="{80097291-E954-49F3-BEF8-9E46152CEFBC}" srcOrd="1" destOrd="0" presId="urn:microsoft.com/office/officeart/2005/8/layout/hierarchy1"/>
    <dgm:cxn modelId="{937BF12D-46A9-45D1-AB42-2EC859B054E8}" type="presParOf" srcId="{2CDEA3C5-39E9-40F3-B40E-C61D814141FB}" destId="{45651434-1842-44C4-AFE3-88C3D4099F33}" srcOrd="6" destOrd="0" presId="urn:microsoft.com/office/officeart/2005/8/layout/hierarchy1"/>
    <dgm:cxn modelId="{544E6631-4519-47F5-B098-A1448C5725BA}" type="presParOf" srcId="{2CDEA3C5-39E9-40F3-B40E-C61D814141FB}" destId="{4A1CC474-FA64-43F7-8791-96E2BCDB8C99}" srcOrd="7" destOrd="0" presId="urn:microsoft.com/office/officeart/2005/8/layout/hierarchy1"/>
    <dgm:cxn modelId="{2BC2C2CA-640F-413D-86E0-A377E432B26B}" type="presParOf" srcId="{4A1CC474-FA64-43F7-8791-96E2BCDB8C99}" destId="{4173462F-7206-40E4-8270-D74CEE6D4F63}" srcOrd="0" destOrd="0" presId="urn:microsoft.com/office/officeart/2005/8/layout/hierarchy1"/>
    <dgm:cxn modelId="{9E528001-3722-461C-8680-4CDFFB68565C}" type="presParOf" srcId="{4173462F-7206-40E4-8270-D74CEE6D4F63}" destId="{D8E4ACD7-7774-4BAE-BC74-10FFFB80CBCB}" srcOrd="0" destOrd="0" presId="urn:microsoft.com/office/officeart/2005/8/layout/hierarchy1"/>
    <dgm:cxn modelId="{CCFD4D1A-E316-43AF-888A-57A6EE6B5D75}" type="presParOf" srcId="{4173462F-7206-40E4-8270-D74CEE6D4F63}" destId="{31E08D0E-9547-4363-8829-C246AE23633F}" srcOrd="1" destOrd="0" presId="urn:microsoft.com/office/officeart/2005/8/layout/hierarchy1"/>
    <dgm:cxn modelId="{268496C5-069A-4087-B263-2C54182CF8B7}" type="presParOf" srcId="{4A1CC474-FA64-43F7-8791-96E2BCDB8C99}" destId="{5A5FF332-AE74-42D3-9EAC-22C8C842D072}" srcOrd="1" destOrd="0" presId="urn:microsoft.com/office/officeart/2005/8/layout/hierarchy1"/>
    <dgm:cxn modelId="{7E8DBADC-D608-47E8-BF17-95C3EC3927D0}" type="presParOf" srcId="{5A5FF332-AE74-42D3-9EAC-22C8C842D072}" destId="{8F49B7B0-2EEF-4C53-B7CC-67074AA3B9A1}" srcOrd="0" destOrd="0" presId="urn:microsoft.com/office/officeart/2005/8/layout/hierarchy1"/>
    <dgm:cxn modelId="{DE2F870E-8652-4F24-9B16-104A9745F0B1}" type="presParOf" srcId="{5A5FF332-AE74-42D3-9EAC-22C8C842D072}" destId="{F9857BB9-7DB4-4A28-BF72-EA87129ADA03}" srcOrd="1" destOrd="0" presId="urn:microsoft.com/office/officeart/2005/8/layout/hierarchy1"/>
    <dgm:cxn modelId="{3673C814-7F44-4D53-978D-A226FFC33A70}" type="presParOf" srcId="{F9857BB9-7DB4-4A28-BF72-EA87129ADA03}" destId="{AB086DE1-9834-4371-B1C6-DAFE2E878EAC}" srcOrd="0" destOrd="0" presId="urn:microsoft.com/office/officeart/2005/8/layout/hierarchy1"/>
    <dgm:cxn modelId="{00C234AC-2B0B-4402-9744-F9E6A9F2BA93}" type="presParOf" srcId="{AB086DE1-9834-4371-B1C6-DAFE2E878EAC}" destId="{89BD0B94-7295-41B2-815C-BAC2C4B4F809}" srcOrd="0" destOrd="0" presId="urn:microsoft.com/office/officeart/2005/8/layout/hierarchy1"/>
    <dgm:cxn modelId="{2CD4EE07-4E70-421A-B0C6-856AF908160B}" type="presParOf" srcId="{AB086DE1-9834-4371-B1C6-DAFE2E878EAC}" destId="{A541AC79-D6F1-4A59-9C1E-AA4BB5ECC49D}" srcOrd="1" destOrd="0" presId="urn:microsoft.com/office/officeart/2005/8/layout/hierarchy1"/>
    <dgm:cxn modelId="{6519497F-F4C2-4B46-857D-D58D79E6D2DB}" type="presParOf" srcId="{F9857BB9-7DB4-4A28-BF72-EA87129ADA03}" destId="{C5A95F06-7869-4185-BAAB-357A9660FC5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8BFB9-5BCC-4108-9FB9-03BAEE6AE6A4}">
      <dgm:prSet phldrT="[Texto]" custT="1"/>
      <dgm:spPr/>
      <dgm:t>
        <a:bodyPr/>
        <a:lstStyle/>
        <a:p>
          <a:r>
            <a:rPr lang="es-ES" sz="2400" b="1" i="0" cap="none" spc="0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TIPOS DE DERECHOS</a:t>
          </a:r>
          <a:endParaRPr lang="es-ES" sz="2400" b="1" i="0" cap="none" spc="0" dirty="0">
            <a:ln w="1905"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8F1A03E-98D7-4776-BB08-154506E46032}" type="parTrans" cxnId="{BDE7636D-B815-434F-8C69-53FDBFE473D5}">
      <dgm:prSet/>
      <dgm:spPr/>
      <dgm:t>
        <a:bodyPr/>
        <a:lstStyle/>
        <a:p>
          <a:endParaRPr lang="es-ES"/>
        </a:p>
      </dgm:t>
    </dgm:pt>
    <dgm:pt modelId="{FA63C8EC-C322-44B6-AA0D-1CB9B8183578}" type="sibTrans" cxnId="{BDE7636D-B815-434F-8C69-53FDBFE473D5}">
      <dgm:prSet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0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MORALES</a:t>
          </a:r>
          <a:endParaRPr lang="es-ES" sz="1800" b="1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15771AF2-4B3F-4820-AB69-FB96AD28CD5D}">
      <dgm:prSet phldrT="[Texto]" custT="1"/>
      <dgm:spPr/>
      <dgm:t>
        <a:bodyPr/>
        <a:lstStyle/>
        <a:p>
          <a:r>
            <a:rPr lang="es-ES" sz="20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ECONÓMICOS</a:t>
          </a:r>
          <a:endParaRPr lang="es-ES" sz="1800" b="1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CA13A6BB-F7E7-44CC-8DAC-CFCBBC107E1E}" type="parTrans" cxnId="{84132C3E-7AEA-4EE1-BB3C-20504CF44D24}">
      <dgm:prSet/>
      <dgm:spPr/>
      <dgm:t>
        <a:bodyPr/>
        <a:lstStyle/>
        <a:p>
          <a:endParaRPr lang="es-ES"/>
        </a:p>
      </dgm:t>
    </dgm:pt>
    <dgm:pt modelId="{D7E8CA1B-2E87-4B78-B5F6-BAEF3F077B7D}" type="sibTrans" cxnId="{84132C3E-7AEA-4EE1-BB3C-20504CF44D24}">
      <dgm:prSet/>
      <dgm:spPr/>
      <dgm:t>
        <a:bodyPr/>
        <a:lstStyle/>
        <a:p>
          <a:endParaRPr lang="es-ES"/>
        </a:p>
      </dgm:t>
    </dgm:pt>
    <dgm:pt modelId="{606F8E50-57C2-4B8B-A849-806912B83284}">
      <dgm:prSet custT="1"/>
      <dgm:spPr/>
      <dgm:t>
        <a:bodyPr/>
        <a:lstStyle/>
        <a:p>
          <a:r>
            <a:rPr lang="es-ES" sz="1600" b="1" dirty="0" smtClean="0">
              <a:effectLst/>
            </a:rPr>
            <a:t>PATERNIDAD DE LA INTERPRETACIÓN</a:t>
          </a:r>
          <a:endParaRPr lang="es-ES" sz="1600" b="1" dirty="0">
            <a:effectLst/>
          </a:endParaRPr>
        </a:p>
      </dgm:t>
    </dgm:pt>
    <dgm:pt modelId="{7D61A448-6477-4C06-8337-FD5B9185B52A}" type="parTrans" cxnId="{4A05DD56-F3AC-4C9C-99A2-872233D6B42C}">
      <dgm:prSet/>
      <dgm:spPr/>
      <dgm:t>
        <a:bodyPr/>
        <a:lstStyle/>
        <a:p>
          <a:endParaRPr lang="es-ES"/>
        </a:p>
      </dgm:t>
    </dgm:pt>
    <dgm:pt modelId="{8238B3F5-DDC6-40D1-A8D3-CC79328C1DDB}" type="sibTrans" cxnId="{4A05DD56-F3AC-4C9C-99A2-872233D6B42C}">
      <dgm:prSet/>
      <dgm:spPr/>
      <dgm:t>
        <a:bodyPr/>
        <a:lstStyle/>
        <a:p>
          <a:endParaRPr lang="es-ES"/>
        </a:p>
      </dgm:t>
    </dgm:pt>
    <dgm:pt modelId="{18B2B7F9-4BA7-4B60-A3CA-397165157789}">
      <dgm:prSet custT="1"/>
      <dgm:spPr/>
      <dgm:t>
        <a:bodyPr/>
        <a:lstStyle/>
        <a:p>
          <a:r>
            <a:rPr lang="es-ES" sz="1600" b="1" dirty="0" smtClean="0"/>
            <a:t>INTEGRIDAD DE LA INTERPRETACIÓN</a:t>
          </a:r>
          <a:endParaRPr lang="es-ES" sz="1600" b="1" dirty="0"/>
        </a:p>
      </dgm:t>
    </dgm:pt>
    <dgm:pt modelId="{2A7A93C6-6805-4106-BFD2-00E3435956A4}" type="parTrans" cxnId="{4217B289-5435-40DC-8F03-0BF9D0701168}">
      <dgm:prSet/>
      <dgm:spPr/>
      <dgm:t>
        <a:bodyPr/>
        <a:lstStyle/>
        <a:p>
          <a:endParaRPr lang="es-ES"/>
        </a:p>
      </dgm:t>
    </dgm:pt>
    <dgm:pt modelId="{E6669EC9-CA64-4E6A-B0F9-2F345E7B7480}" type="sibTrans" cxnId="{4217B289-5435-40DC-8F03-0BF9D0701168}">
      <dgm:prSet/>
      <dgm:spPr/>
      <dgm:t>
        <a:bodyPr/>
        <a:lstStyle/>
        <a:p>
          <a:endParaRPr lang="es-ES"/>
        </a:p>
      </dgm:t>
    </dgm:pt>
    <dgm:pt modelId="{796DAC2C-0F65-4F06-B7F1-3DA0AA0E455C}">
      <dgm:prSet custT="1"/>
      <dgm:spPr/>
      <dgm:t>
        <a:bodyPr/>
        <a:lstStyle/>
        <a:p>
          <a:r>
            <a:rPr lang="es-ES" sz="1600" b="1" dirty="0" smtClean="0"/>
            <a:t>EXCLUSIVOS</a:t>
          </a:r>
          <a:endParaRPr lang="es-ES" sz="1600" b="1" dirty="0"/>
        </a:p>
      </dgm:t>
    </dgm:pt>
    <dgm:pt modelId="{7F6B9A26-F592-47CA-9CE7-00D307F91C90}" type="parTrans" cxnId="{F4ECFF8A-251B-4AE0-B7E3-DDFEBA5AD300}">
      <dgm:prSet/>
      <dgm:spPr/>
      <dgm:t>
        <a:bodyPr/>
        <a:lstStyle/>
        <a:p>
          <a:endParaRPr lang="es-ES"/>
        </a:p>
      </dgm:t>
    </dgm:pt>
    <dgm:pt modelId="{F5FCE97E-CE84-471C-B096-65E69FB4E1B8}" type="sibTrans" cxnId="{F4ECFF8A-251B-4AE0-B7E3-DDFEBA5AD300}">
      <dgm:prSet/>
      <dgm:spPr/>
      <dgm:t>
        <a:bodyPr/>
        <a:lstStyle/>
        <a:p>
          <a:endParaRPr lang="es-ES"/>
        </a:p>
      </dgm:t>
    </dgm:pt>
    <dgm:pt modelId="{7633A7B0-1DD7-42DC-A687-627C1BC857C8}">
      <dgm:prSet custT="1"/>
      <dgm:spPr/>
      <dgm:t>
        <a:bodyPr/>
        <a:lstStyle/>
        <a:p>
          <a:r>
            <a:rPr lang="es-ES" sz="1600" b="1" dirty="0" smtClean="0"/>
            <a:t>DE REMUNERACIÓN</a:t>
          </a:r>
          <a:endParaRPr lang="es-ES" sz="1600" b="1" dirty="0"/>
        </a:p>
      </dgm:t>
    </dgm:pt>
    <dgm:pt modelId="{32C33721-371E-47BE-86C2-864B1C1C8FB9}" type="parTrans" cxnId="{43B498B8-8F9B-42A3-B596-4D570D934482}">
      <dgm:prSet/>
      <dgm:spPr/>
      <dgm:t>
        <a:bodyPr/>
        <a:lstStyle/>
        <a:p>
          <a:endParaRPr lang="es-ES"/>
        </a:p>
      </dgm:t>
    </dgm:pt>
    <dgm:pt modelId="{2D6B997F-C62D-4B75-96B2-FE12C208F7AE}" type="sibTrans" cxnId="{43B498B8-8F9B-42A3-B596-4D570D934482}">
      <dgm:prSet/>
      <dgm:spPr/>
      <dgm:t>
        <a:bodyPr/>
        <a:lstStyle/>
        <a:p>
          <a:endParaRPr lang="es-ES"/>
        </a:p>
      </dgm:t>
    </dgm:pt>
    <dgm:pt modelId="{C265D9DB-3923-4784-A937-81123C5DAD5E}">
      <dgm:prSet custT="1"/>
      <dgm:spPr/>
      <dgm:t>
        <a:bodyPr/>
        <a:lstStyle/>
        <a:p>
          <a:r>
            <a:rPr lang="es-E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ARTISTA NO PUEDE AUTORIZAR NI PROHIBIR SÓLO COBRAR SU REMUNERACIÓN</a:t>
          </a:r>
          <a:endParaRPr lang="es-ES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A190EC8-44C6-4EA2-8C05-332A02B81E2F}" type="parTrans" cxnId="{395B4C2C-AEFE-49D5-8E97-228F3A6146BC}">
      <dgm:prSet/>
      <dgm:spPr/>
      <dgm:t>
        <a:bodyPr/>
        <a:lstStyle/>
        <a:p>
          <a:endParaRPr lang="es-ES"/>
        </a:p>
      </dgm:t>
    </dgm:pt>
    <dgm:pt modelId="{810B8847-E1CA-471F-8F80-EE210C89EEA4}" type="sibTrans" cxnId="{395B4C2C-AEFE-49D5-8E97-228F3A6146BC}">
      <dgm:prSet/>
      <dgm:spPr/>
      <dgm:t>
        <a:bodyPr/>
        <a:lstStyle/>
        <a:p>
          <a:endParaRPr lang="es-ES"/>
        </a:p>
      </dgm:t>
    </dgm:pt>
    <dgm:pt modelId="{38B13FF2-20EA-4F76-A64F-5A275FB213D7}">
      <dgm:prSet custT="1"/>
      <dgm:spPr/>
      <dgm:t>
        <a:bodyPr/>
        <a:lstStyle/>
        <a:p>
          <a:r>
            <a:rPr lang="es-ES" sz="14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ARTISTA AUTORIZA Y FIJA CONDICIONES O PROHÍBE</a:t>
          </a:r>
          <a:endParaRPr lang="es-ES" sz="1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1ADFBE6-FFF3-47F9-A24D-34F7A074E397}" type="parTrans" cxnId="{89D14F08-8803-453C-958F-B35BBDA896E3}">
      <dgm:prSet/>
      <dgm:spPr/>
      <dgm:t>
        <a:bodyPr/>
        <a:lstStyle/>
        <a:p>
          <a:endParaRPr lang="es-ES"/>
        </a:p>
      </dgm:t>
    </dgm:pt>
    <dgm:pt modelId="{6B0A97F1-1AB1-42C7-A4C4-E20F306C3EB9}" type="sibTrans" cxnId="{89D14F08-8803-453C-958F-B35BBDA896E3}">
      <dgm:prSet/>
      <dgm:spPr/>
      <dgm:t>
        <a:bodyPr/>
        <a:lstStyle/>
        <a:p>
          <a:endParaRPr lang="es-ES"/>
        </a:p>
      </dgm:t>
    </dgm:pt>
    <dgm:pt modelId="{3A7BEC55-29E6-467D-B643-C1BEF54ECEAA}">
      <dgm:prSet custT="1"/>
      <dgm:spPr/>
      <dgm:t>
        <a:bodyPr/>
        <a:lstStyle/>
        <a:p>
          <a:r>
            <a:rPr lang="es-ES" sz="1400" dirty="0" smtClean="0"/>
            <a:t>GRABACIÓN, VENTA, INTERNET…</a:t>
          </a:r>
          <a:endParaRPr lang="es-ES" sz="1400" dirty="0"/>
        </a:p>
      </dgm:t>
    </dgm:pt>
    <dgm:pt modelId="{D6454624-4814-429B-832B-C75CF8103948}" type="parTrans" cxnId="{0A9A85E7-81EA-4529-BD98-DB9E2DFBA108}">
      <dgm:prSet/>
      <dgm:spPr/>
      <dgm:t>
        <a:bodyPr/>
        <a:lstStyle/>
        <a:p>
          <a:endParaRPr lang="es-ES"/>
        </a:p>
      </dgm:t>
    </dgm:pt>
    <dgm:pt modelId="{377207C7-761D-40DA-8D8A-1CED44B2521B}" type="sibTrans" cxnId="{0A9A85E7-81EA-4529-BD98-DB9E2DFBA108}">
      <dgm:prSet/>
      <dgm:spPr/>
      <dgm:t>
        <a:bodyPr/>
        <a:lstStyle/>
        <a:p>
          <a:endParaRPr lang="es-ES"/>
        </a:p>
      </dgm:t>
    </dgm:pt>
    <dgm:pt modelId="{7472D7E9-1F53-488B-9DEA-6962FC13F52A}">
      <dgm:prSet custT="1"/>
      <dgm:spPr/>
      <dgm:t>
        <a:bodyPr/>
        <a:lstStyle/>
        <a:p>
          <a:r>
            <a:rPr lang="es-ES" sz="1400" dirty="0" smtClean="0"/>
            <a:t>COPIA PRIVADA, </a:t>
          </a:r>
        </a:p>
        <a:p>
          <a:r>
            <a:rPr lang="es-ES" sz="1400" dirty="0" smtClean="0"/>
            <a:t>DISCOTECAS… </a:t>
          </a:r>
          <a:endParaRPr lang="es-ES" sz="1400" dirty="0"/>
        </a:p>
      </dgm:t>
    </dgm:pt>
    <dgm:pt modelId="{B4045678-5EAC-4466-9979-713EADB0701D}" type="parTrans" cxnId="{95863F31-A0ED-4FB0-94FE-B189652A8714}">
      <dgm:prSet/>
      <dgm:spPr/>
      <dgm:t>
        <a:bodyPr/>
        <a:lstStyle/>
        <a:p>
          <a:endParaRPr lang="es-ES"/>
        </a:p>
      </dgm:t>
    </dgm:pt>
    <dgm:pt modelId="{F0CD7845-41D5-4D36-A4EC-11D4E6C97C8C}" type="sibTrans" cxnId="{95863F31-A0ED-4FB0-94FE-B189652A8714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31B7BE7-3358-4E7A-9937-6190EA8AB449}" type="pres">
      <dgm:prSet presAssocID="{43E8BFB9-5BCC-4108-9FB9-03BAEE6AE6A4}" presName="hierRoot1" presStyleCnt="0"/>
      <dgm:spPr/>
    </dgm:pt>
    <dgm:pt modelId="{0D9130DA-8A46-4A9E-AD2D-BAA1CE117F06}" type="pres">
      <dgm:prSet presAssocID="{43E8BFB9-5BCC-4108-9FB9-03BAEE6AE6A4}" presName="composite" presStyleCnt="0"/>
      <dgm:spPr/>
    </dgm:pt>
    <dgm:pt modelId="{DFC37726-2C5E-48EB-AB61-D469EE483C97}" type="pres">
      <dgm:prSet presAssocID="{43E8BFB9-5BCC-4108-9FB9-03BAEE6AE6A4}" presName="background" presStyleLbl="node0" presStyleIdx="0" presStyleCnt="1"/>
      <dgm:spPr/>
    </dgm:pt>
    <dgm:pt modelId="{D29A6138-7747-44D1-BB7F-5C4DAA905018}" type="pres">
      <dgm:prSet presAssocID="{43E8BFB9-5BCC-4108-9FB9-03BAEE6AE6A4}" presName="text" presStyleLbl="fgAcc0" presStyleIdx="0" presStyleCnt="1" custScaleX="554722" custScaleY="107176" custLinFactNeighborX="21792" custLinFactNeighborY="-934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DEA3C5-39E9-40F3-B40E-C61D814141FB}" type="pres">
      <dgm:prSet presAssocID="{43E8BFB9-5BCC-4108-9FB9-03BAEE6AE6A4}" presName="hierChild2" presStyleCnt="0"/>
      <dgm:spPr/>
    </dgm:pt>
    <dgm:pt modelId="{E09AB0CA-8EBA-485A-B154-09AFB8B0EAB8}" type="pres">
      <dgm:prSet presAssocID="{ECA671D3-3B79-4BE9-A331-07217FB701C6}" presName="Name10" presStyleLbl="parChTrans1D2" presStyleIdx="0" presStyleCnt="2"/>
      <dgm:spPr/>
      <dgm:t>
        <a:bodyPr/>
        <a:lstStyle/>
        <a:p>
          <a:endParaRPr lang="es-ES"/>
        </a:p>
      </dgm:t>
    </dgm:pt>
    <dgm:pt modelId="{05A5803D-D5CB-4B75-B65E-6B822C32D730}" type="pres">
      <dgm:prSet presAssocID="{B81A58BC-DB36-48C1-8101-4FB0A82A4312}" presName="hierRoot2" presStyleCnt="0"/>
      <dgm:spPr/>
    </dgm:pt>
    <dgm:pt modelId="{44EEC9C0-33FC-4B16-BB6A-B8BADAECB44B}" type="pres">
      <dgm:prSet presAssocID="{B81A58BC-DB36-48C1-8101-4FB0A82A4312}" presName="composite2" presStyleCnt="0"/>
      <dgm:spPr/>
    </dgm:pt>
    <dgm:pt modelId="{FD4AD5EB-BFF0-4FE2-9425-F2CE7D60A95A}" type="pres">
      <dgm:prSet presAssocID="{B81A58BC-DB36-48C1-8101-4FB0A82A4312}" presName="background2" presStyleLbl="node2" presStyleIdx="0" presStyleCnt="2"/>
      <dgm:spPr/>
    </dgm:pt>
    <dgm:pt modelId="{F2DDFD90-527E-4ACE-ADA8-A5C0E796E533}" type="pres">
      <dgm:prSet presAssocID="{B81A58BC-DB36-48C1-8101-4FB0A82A4312}" presName="text2" presStyleLbl="fgAcc2" presStyleIdx="0" presStyleCnt="2" custScaleX="288254" custScaleY="129819" custLinFactNeighborX="-17087" custLinFactNeighborY="-1887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52104D-F2F4-47BD-8E8F-FD00CFF3A6E2}" type="pres">
      <dgm:prSet presAssocID="{B81A58BC-DB36-48C1-8101-4FB0A82A4312}" presName="hierChild3" presStyleCnt="0"/>
      <dgm:spPr/>
    </dgm:pt>
    <dgm:pt modelId="{694D2A50-C3FE-4ACB-AB0D-BAF112DD50F3}" type="pres">
      <dgm:prSet presAssocID="{7D61A448-6477-4C06-8337-FD5B9185B52A}" presName="Name17" presStyleLbl="parChTrans1D3" presStyleIdx="0" presStyleCnt="4"/>
      <dgm:spPr/>
      <dgm:t>
        <a:bodyPr/>
        <a:lstStyle/>
        <a:p>
          <a:endParaRPr lang="es-ES"/>
        </a:p>
      </dgm:t>
    </dgm:pt>
    <dgm:pt modelId="{87CA1D4D-17FC-4A54-B85F-2F3551E53447}" type="pres">
      <dgm:prSet presAssocID="{606F8E50-57C2-4B8B-A849-806912B83284}" presName="hierRoot3" presStyleCnt="0"/>
      <dgm:spPr/>
    </dgm:pt>
    <dgm:pt modelId="{DC019CAB-1C8C-440A-A76D-749A1D92755B}" type="pres">
      <dgm:prSet presAssocID="{606F8E50-57C2-4B8B-A849-806912B83284}" presName="composite3" presStyleCnt="0"/>
      <dgm:spPr/>
    </dgm:pt>
    <dgm:pt modelId="{24D9F481-0829-43B8-819C-E686533AB146}" type="pres">
      <dgm:prSet presAssocID="{606F8E50-57C2-4B8B-A849-806912B83284}" presName="background3" presStyleLbl="node3" presStyleIdx="0" presStyleCnt="4"/>
      <dgm:spPr/>
    </dgm:pt>
    <dgm:pt modelId="{C44FEF15-7199-4CC1-A392-EE477BE77948}" type="pres">
      <dgm:prSet presAssocID="{606F8E50-57C2-4B8B-A849-806912B83284}" presName="text3" presStyleLbl="fgAcc3" presStyleIdx="0" presStyleCnt="4" custScaleX="234211" custScaleY="211339" custLinFactNeighborX="-11142" custLinFactNeighborY="105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6DFD84-B608-4A1C-97EE-8010EC72CD70}" type="pres">
      <dgm:prSet presAssocID="{606F8E50-57C2-4B8B-A849-806912B83284}" presName="hierChild4" presStyleCnt="0"/>
      <dgm:spPr/>
    </dgm:pt>
    <dgm:pt modelId="{1A103FBF-321F-4BCD-A878-B67B0ED45BBC}" type="pres">
      <dgm:prSet presAssocID="{2A7A93C6-6805-4106-BFD2-00E3435956A4}" presName="Name17" presStyleLbl="parChTrans1D3" presStyleIdx="1" presStyleCnt="4"/>
      <dgm:spPr/>
      <dgm:t>
        <a:bodyPr/>
        <a:lstStyle/>
        <a:p>
          <a:endParaRPr lang="es-ES"/>
        </a:p>
      </dgm:t>
    </dgm:pt>
    <dgm:pt modelId="{F05659C1-48F7-468A-A436-CB2557C37F75}" type="pres">
      <dgm:prSet presAssocID="{18B2B7F9-4BA7-4B60-A3CA-397165157789}" presName="hierRoot3" presStyleCnt="0"/>
      <dgm:spPr/>
    </dgm:pt>
    <dgm:pt modelId="{81CB72D6-68CE-4D3F-A006-6E369046FC6C}" type="pres">
      <dgm:prSet presAssocID="{18B2B7F9-4BA7-4B60-A3CA-397165157789}" presName="composite3" presStyleCnt="0"/>
      <dgm:spPr/>
    </dgm:pt>
    <dgm:pt modelId="{E773DC00-32A1-4102-8EC9-2FCC576086E2}" type="pres">
      <dgm:prSet presAssocID="{18B2B7F9-4BA7-4B60-A3CA-397165157789}" presName="background3" presStyleLbl="node3" presStyleIdx="1" presStyleCnt="4"/>
      <dgm:spPr/>
    </dgm:pt>
    <dgm:pt modelId="{5598D43C-9C9B-42EF-9DEC-2673D7BFC723}" type="pres">
      <dgm:prSet presAssocID="{18B2B7F9-4BA7-4B60-A3CA-397165157789}" presName="text3" presStyleLbl="fgAcc3" presStyleIdx="1" presStyleCnt="4" custScaleX="233850" custScaleY="218143" custLinFactNeighborX="-11308" custLinFactNeighborY="105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F45E2CF-0176-46A1-8E8B-68C5285ED16F}" type="pres">
      <dgm:prSet presAssocID="{18B2B7F9-4BA7-4B60-A3CA-397165157789}" presName="hierChild4" presStyleCnt="0"/>
      <dgm:spPr/>
    </dgm:pt>
    <dgm:pt modelId="{AA20ACEE-B10B-4873-8340-820FCAE0A552}" type="pres">
      <dgm:prSet presAssocID="{CA13A6BB-F7E7-44CC-8DAC-CFCBBC107E1E}" presName="Name10" presStyleLbl="parChTrans1D2" presStyleIdx="1" presStyleCnt="2"/>
      <dgm:spPr/>
      <dgm:t>
        <a:bodyPr/>
        <a:lstStyle/>
        <a:p>
          <a:endParaRPr lang="es-ES"/>
        </a:p>
      </dgm:t>
    </dgm:pt>
    <dgm:pt modelId="{978D6573-8BA0-4216-9E4D-3D0CCA560A01}" type="pres">
      <dgm:prSet presAssocID="{15771AF2-4B3F-4820-AB69-FB96AD28CD5D}" presName="hierRoot2" presStyleCnt="0"/>
      <dgm:spPr/>
    </dgm:pt>
    <dgm:pt modelId="{118BBF92-0C1F-4BBF-97B7-070F6D286908}" type="pres">
      <dgm:prSet presAssocID="{15771AF2-4B3F-4820-AB69-FB96AD28CD5D}" presName="composite2" presStyleCnt="0"/>
      <dgm:spPr/>
    </dgm:pt>
    <dgm:pt modelId="{BEA44C23-4196-48C5-A7A1-C14E00C66D91}" type="pres">
      <dgm:prSet presAssocID="{15771AF2-4B3F-4820-AB69-FB96AD28CD5D}" presName="background2" presStyleLbl="node2" presStyleIdx="1" presStyleCnt="2"/>
      <dgm:spPr/>
    </dgm:pt>
    <dgm:pt modelId="{05308DA1-EC32-4865-927E-04523E15D60D}" type="pres">
      <dgm:prSet presAssocID="{15771AF2-4B3F-4820-AB69-FB96AD28CD5D}" presName="text2" presStyleLbl="fgAcc2" presStyleIdx="1" presStyleCnt="2" custScaleX="318921" custScaleY="127628" custLinFactNeighborX="37842" custLinFactNeighborY="-212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66889D-3BBA-4A69-9D02-459C034D2FC7}" type="pres">
      <dgm:prSet presAssocID="{15771AF2-4B3F-4820-AB69-FB96AD28CD5D}" presName="hierChild3" presStyleCnt="0"/>
      <dgm:spPr/>
    </dgm:pt>
    <dgm:pt modelId="{D5294036-03C3-4702-800D-10B4401F48FD}" type="pres">
      <dgm:prSet presAssocID="{7F6B9A26-F592-47CA-9CE7-00D307F91C90}" presName="Name17" presStyleLbl="parChTrans1D3" presStyleIdx="2" presStyleCnt="4"/>
      <dgm:spPr/>
      <dgm:t>
        <a:bodyPr/>
        <a:lstStyle/>
        <a:p>
          <a:endParaRPr lang="es-ES"/>
        </a:p>
      </dgm:t>
    </dgm:pt>
    <dgm:pt modelId="{B395C8C5-D9C6-44AC-BCC2-7D9CEB52D462}" type="pres">
      <dgm:prSet presAssocID="{796DAC2C-0F65-4F06-B7F1-3DA0AA0E455C}" presName="hierRoot3" presStyleCnt="0"/>
      <dgm:spPr/>
    </dgm:pt>
    <dgm:pt modelId="{4369AF39-7865-45E1-8EBC-100917886B71}" type="pres">
      <dgm:prSet presAssocID="{796DAC2C-0F65-4F06-B7F1-3DA0AA0E455C}" presName="composite3" presStyleCnt="0"/>
      <dgm:spPr/>
    </dgm:pt>
    <dgm:pt modelId="{0596EBE0-BFA5-46B1-A895-3181C4D6DFE6}" type="pres">
      <dgm:prSet presAssocID="{796DAC2C-0F65-4F06-B7F1-3DA0AA0E455C}" presName="background3" presStyleLbl="node3" presStyleIdx="2" presStyleCnt="4"/>
      <dgm:spPr/>
    </dgm:pt>
    <dgm:pt modelId="{E65E5F3A-5C03-49D3-AF97-6630DD7449EE}" type="pres">
      <dgm:prSet presAssocID="{796DAC2C-0F65-4F06-B7F1-3DA0AA0E455C}" presName="text3" presStyleLbl="fgAcc3" presStyleIdx="2" presStyleCnt="4" custScaleX="217125" custScaleY="115923" custLinFactNeighborX="6251" custLinFactNeighborY="120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54AAAB-CCBF-4100-B00E-092BFCB7D84F}" type="pres">
      <dgm:prSet presAssocID="{796DAC2C-0F65-4F06-B7F1-3DA0AA0E455C}" presName="hierChild4" presStyleCnt="0"/>
      <dgm:spPr/>
    </dgm:pt>
    <dgm:pt modelId="{25603549-6404-428D-8FCE-C83FD0366A83}" type="pres">
      <dgm:prSet presAssocID="{F1ADFBE6-FFF3-47F9-A24D-34F7A074E397}" presName="Name23" presStyleLbl="parChTrans1D4" presStyleIdx="0" presStyleCnt="4"/>
      <dgm:spPr/>
      <dgm:t>
        <a:bodyPr/>
        <a:lstStyle/>
        <a:p>
          <a:endParaRPr lang="es-ES"/>
        </a:p>
      </dgm:t>
    </dgm:pt>
    <dgm:pt modelId="{56F5862E-DAD8-49A2-A8FC-1A3452D6AB55}" type="pres">
      <dgm:prSet presAssocID="{38B13FF2-20EA-4F76-A64F-5A275FB213D7}" presName="hierRoot4" presStyleCnt="0"/>
      <dgm:spPr/>
    </dgm:pt>
    <dgm:pt modelId="{4B361DEC-2B88-49B0-B4E9-C8DEDF45DD9E}" type="pres">
      <dgm:prSet presAssocID="{38B13FF2-20EA-4F76-A64F-5A275FB213D7}" presName="composite4" presStyleCnt="0"/>
      <dgm:spPr/>
    </dgm:pt>
    <dgm:pt modelId="{BC999067-CE89-4CD3-986E-23D976B269F8}" type="pres">
      <dgm:prSet presAssocID="{38B13FF2-20EA-4F76-A64F-5A275FB213D7}" presName="background4" presStyleLbl="node4" presStyleIdx="0" presStyleCnt="4"/>
      <dgm:spPr/>
    </dgm:pt>
    <dgm:pt modelId="{F8D2C7C5-6C29-434B-84EF-03835630114D}" type="pres">
      <dgm:prSet presAssocID="{38B13FF2-20EA-4F76-A64F-5A275FB213D7}" presName="text4" presStyleLbl="fgAcc4" presStyleIdx="0" presStyleCnt="4" custScaleX="265379" custScaleY="142074" custLinFactNeighborX="3743" custLinFactNeighborY="272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C1AE7F-23D5-4A46-B677-71939B5AF617}" type="pres">
      <dgm:prSet presAssocID="{38B13FF2-20EA-4F76-A64F-5A275FB213D7}" presName="hierChild5" presStyleCnt="0"/>
      <dgm:spPr/>
    </dgm:pt>
    <dgm:pt modelId="{993DD0C0-E8C5-4C1B-8996-9E286FD23038}" type="pres">
      <dgm:prSet presAssocID="{D6454624-4814-429B-832B-C75CF8103948}" presName="Name23" presStyleLbl="parChTrans1D4" presStyleIdx="1" presStyleCnt="4"/>
      <dgm:spPr/>
      <dgm:t>
        <a:bodyPr/>
        <a:lstStyle/>
        <a:p>
          <a:endParaRPr lang="es-ES"/>
        </a:p>
      </dgm:t>
    </dgm:pt>
    <dgm:pt modelId="{713FB963-A663-4538-9F18-304E4F20337C}" type="pres">
      <dgm:prSet presAssocID="{3A7BEC55-29E6-467D-B643-C1BEF54ECEAA}" presName="hierRoot4" presStyleCnt="0"/>
      <dgm:spPr/>
    </dgm:pt>
    <dgm:pt modelId="{AA667D3F-39BB-409F-A6B9-3D5EEE9B1BCF}" type="pres">
      <dgm:prSet presAssocID="{3A7BEC55-29E6-467D-B643-C1BEF54ECEAA}" presName="composite4" presStyleCnt="0"/>
      <dgm:spPr/>
    </dgm:pt>
    <dgm:pt modelId="{C5723925-C4CF-425F-8F5C-90F84A5AF6D1}" type="pres">
      <dgm:prSet presAssocID="{3A7BEC55-29E6-467D-B643-C1BEF54ECEAA}" presName="background4" presStyleLbl="node4" presStyleIdx="1" presStyleCnt="4"/>
      <dgm:spPr/>
    </dgm:pt>
    <dgm:pt modelId="{F4BF94FA-6C63-4E4F-96F4-FA392303A960}" type="pres">
      <dgm:prSet presAssocID="{3A7BEC55-29E6-467D-B643-C1BEF54ECEAA}" presName="text4" presStyleLbl="fgAcc4" presStyleIdx="1" presStyleCnt="4" custScaleX="282196" custLinFactNeighborX="1804" custLinFactNeighborY="7271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49D46F-0588-4E60-A612-9EB501BDE67D}" type="pres">
      <dgm:prSet presAssocID="{3A7BEC55-29E6-467D-B643-C1BEF54ECEAA}" presName="hierChild5" presStyleCnt="0"/>
      <dgm:spPr/>
    </dgm:pt>
    <dgm:pt modelId="{771F48F4-EBB1-4C69-B5FB-1239D09FFA0B}" type="pres">
      <dgm:prSet presAssocID="{32C33721-371E-47BE-86C2-864B1C1C8FB9}" presName="Name17" presStyleLbl="parChTrans1D3" presStyleIdx="3" presStyleCnt="4"/>
      <dgm:spPr/>
      <dgm:t>
        <a:bodyPr/>
        <a:lstStyle/>
        <a:p>
          <a:endParaRPr lang="es-ES"/>
        </a:p>
      </dgm:t>
    </dgm:pt>
    <dgm:pt modelId="{C1C0BC0B-FEA5-4D67-8E82-6605FD581E67}" type="pres">
      <dgm:prSet presAssocID="{7633A7B0-1DD7-42DC-A687-627C1BC857C8}" presName="hierRoot3" presStyleCnt="0"/>
      <dgm:spPr/>
    </dgm:pt>
    <dgm:pt modelId="{5DCED450-A156-4894-8C97-DB033DF59B82}" type="pres">
      <dgm:prSet presAssocID="{7633A7B0-1DD7-42DC-A687-627C1BC857C8}" presName="composite3" presStyleCnt="0"/>
      <dgm:spPr/>
    </dgm:pt>
    <dgm:pt modelId="{F84A5232-119F-4E3E-B75A-B202D65BAAB9}" type="pres">
      <dgm:prSet presAssocID="{7633A7B0-1DD7-42DC-A687-627C1BC857C8}" presName="background3" presStyleLbl="node3" presStyleIdx="3" presStyleCnt="4"/>
      <dgm:spPr/>
    </dgm:pt>
    <dgm:pt modelId="{9C872795-266B-413A-BF8F-AD9400E077C6}" type="pres">
      <dgm:prSet presAssocID="{7633A7B0-1DD7-42DC-A687-627C1BC857C8}" presName="text3" presStyleLbl="fgAcc3" presStyleIdx="3" presStyleCnt="4" custScaleX="253002" custScaleY="119531" custLinFactNeighborX="-1345" custLinFactNeighborY="96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E93D1F-E1E5-42E0-AC20-3651B55492AE}" type="pres">
      <dgm:prSet presAssocID="{7633A7B0-1DD7-42DC-A687-627C1BC857C8}" presName="hierChild4" presStyleCnt="0"/>
      <dgm:spPr/>
    </dgm:pt>
    <dgm:pt modelId="{190625E4-BA28-4015-8756-A7732DA4C518}" type="pres">
      <dgm:prSet presAssocID="{9A190EC8-44C6-4EA2-8C05-332A02B81E2F}" presName="Name23" presStyleLbl="parChTrans1D4" presStyleIdx="2" presStyleCnt="4"/>
      <dgm:spPr/>
      <dgm:t>
        <a:bodyPr/>
        <a:lstStyle/>
        <a:p>
          <a:endParaRPr lang="es-ES"/>
        </a:p>
      </dgm:t>
    </dgm:pt>
    <dgm:pt modelId="{02550D14-1918-42D8-8350-1BA880B686DE}" type="pres">
      <dgm:prSet presAssocID="{C265D9DB-3923-4784-A937-81123C5DAD5E}" presName="hierRoot4" presStyleCnt="0"/>
      <dgm:spPr/>
    </dgm:pt>
    <dgm:pt modelId="{84E7505B-B76D-475D-9E47-0745E7727FE1}" type="pres">
      <dgm:prSet presAssocID="{C265D9DB-3923-4784-A937-81123C5DAD5E}" presName="composite4" presStyleCnt="0"/>
      <dgm:spPr/>
    </dgm:pt>
    <dgm:pt modelId="{FDC3CECA-0A26-40C4-9701-981E99F8CEB7}" type="pres">
      <dgm:prSet presAssocID="{C265D9DB-3923-4784-A937-81123C5DAD5E}" presName="background4" presStyleLbl="node4" presStyleIdx="2" presStyleCnt="4"/>
      <dgm:spPr/>
    </dgm:pt>
    <dgm:pt modelId="{0F645679-E5E0-44E4-87C0-927CD7C1B1E8}" type="pres">
      <dgm:prSet presAssocID="{C265D9DB-3923-4784-A937-81123C5DAD5E}" presName="text4" presStyleLbl="fgAcc4" presStyleIdx="2" presStyleCnt="4" custScaleX="264880" custScaleY="193126" custLinFactNeighborX="88" custLinFactNeighborY="236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92B7E20-E785-46F0-8BBE-FF66FE08995D}" type="pres">
      <dgm:prSet presAssocID="{C265D9DB-3923-4784-A937-81123C5DAD5E}" presName="hierChild5" presStyleCnt="0"/>
      <dgm:spPr/>
    </dgm:pt>
    <dgm:pt modelId="{22FC674C-4EDD-4113-BD93-9AE4F8D35767}" type="pres">
      <dgm:prSet presAssocID="{B4045678-5EAC-4466-9979-713EADB0701D}" presName="Name23" presStyleLbl="parChTrans1D4" presStyleIdx="3" presStyleCnt="4"/>
      <dgm:spPr/>
      <dgm:t>
        <a:bodyPr/>
        <a:lstStyle/>
        <a:p>
          <a:endParaRPr lang="es-ES"/>
        </a:p>
      </dgm:t>
    </dgm:pt>
    <dgm:pt modelId="{2A208742-416F-4CEE-B296-DB3104198362}" type="pres">
      <dgm:prSet presAssocID="{7472D7E9-1F53-488B-9DEA-6962FC13F52A}" presName="hierRoot4" presStyleCnt="0"/>
      <dgm:spPr/>
    </dgm:pt>
    <dgm:pt modelId="{D447183A-BD04-4E43-AC8A-7D480B842DFA}" type="pres">
      <dgm:prSet presAssocID="{7472D7E9-1F53-488B-9DEA-6962FC13F52A}" presName="composite4" presStyleCnt="0"/>
      <dgm:spPr/>
    </dgm:pt>
    <dgm:pt modelId="{0451D0DF-0460-451D-9E56-F97CE61CCE8C}" type="pres">
      <dgm:prSet presAssocID="{7472D7E9-1F53-488B-9DEA-6962FC13F52A}" presName="background4" presStyleLbl="node4" presStyleIdx="3" presStyleCnt="4"/>
      <dgm:spPr/>
    </dgm:pt>
    <dgm:pt modelId="{4E6D2735-9177-4EBB-BAE1-43EB796AF1EB}" type="pres">
      <dgm:prSet presAssocID="{7472D7E9-1F53-488B-9DEA-6962FC13F52A}" presName="text4" presStyleLbl="fgAcc4" presStyleIdx="3" presStyleCnt="4" custScaleX="249886" custScaleY="143316" custLinFactY="4835" custLinFactNeighborY="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4FE162C-AC18-448F-872E-207BA0FC42A1}" type="pres">
      <dgm:prSet presAssocID="{7472D7E9-1F53-488B-9DEA-6962FC13F52A}" presName="hierChild5" presStyleCnt="0"/>
      <dgm:spPr/>
    </dgm:pt>
  </dgm:ptLst>
  <dgm:cxnLst>
    <dgm:cxn modelId="{616CDF9A-D955-4590-AF22-58DBEDC5D82B}" type="presOf" srcId="{ECA671D3-3B79-4BE9-A331-07217FB701C6}" destId="{E09AB0CA-8EBA-485A-B154-09AFB8B0EAB8}" srcOrd="0" destOrd="0" presId="urn:microsoft.com/office/officeart/2005/8/layout/hierarchy1"/>
    <dgm:cxn modelId="{4D135474-BA66-4D20-9586-462883F42C90}" type="presOf" srcId="{38B13FF2-20EA-4F76-A64F-5A275FB213D7}" destId="{F8D2C7C5-6C29-434B-84EF-03835630114D}" srcOrd="0" destOrd="0" presId="urn:microsoft.com/office/officeart/2005/8/layout/hierarchy1"/>
    <dgm:cxn modelId="{4F0E8EE1-FB2C-4D20-B1F4-B299C248D70A}" type="presOf" srcId="{7D61A448-6477-4C06-8337-FD5B9185B52A}" destId="{694D2A50-C3FE-4ACB-AB0D-BAF112DD50F3}" srcOrd="0" destOrd="0" presId="urn:microsoft.com/office/officeart/2005/8/layout/hierarchy1"/>
    <dgm:cxn modelId="{0A9A85E7-81EA-4529-BD98-DB9E2DFBA108}" srcId="{38B13FF2-20EA-4F76-A64F-5A275FB213D7}" destId="{3A7BEC55-29E6-467D-B643-C1BEF54ECEAA}" srcOrd="0" destOrd="0" parTransId="{D6454624-4814-429B-832B-C75CF8103948}" sibTransId="{377207C7-761D-40DA-8D8A-1CED44B2521B}"/>
    <dgm:cxn modelId="{1EDEB0EB-0270-4A73-9308-A93CCC0256C9}" type="presOf" srcId="{F1ADFBE6-FFF3-47F9-A24D-34F7A074E397}" destId="{25603549-6404-428D-8FCE-C83FD0366A83}" srcOrd="0" destOrd="0" presId="urn:microsoft.com/office/officeart/2005/8/layout/hierarchy1"/>
    <dgm:cxn modelId="{F4ECFF8A-251B-4AE0-B7E3-DDFEBA5AD300}" srcId="{15771AF2-4B3F-4820-AB69-FB96AD28CD5D}" destId="{796DAC2C-0F65-4F06-B7F1-3DA0AA0E455C}" srcOrd="0" destOrd="0" parTransId="{7F6B9A26-F592-47CA-9CE7-00D307F91C90}" sibTransId="{F5FCE97E-CE84-471C-B096-65E69FB4E1B8}"/>
    <dgm:cxn modelId="{F3BC7F8D-FD5E-4DC6-B2E7-B624A50E8F4D}" type="presOf" srcId="{606F8E50-57C2-4B8B-A849-806912B83284}" destId="{C44FEF15-7199-4CC1-A392-EE477BE77948}" srcOrd="0" destOrd="0" presId="urn:microsoft.com/office/officeart/2005/8/layout/hierarchy1"/>
    <dgm:cxn modelId="{84132C3E-7AEA-4EE1-BB3C-20504CF44D24}" srcId="{43E8BFB9-5BCC-4108-9FB9-03BAEE6AE6A4}" destId="{15771AF2-4B3F-4820-AB69-FB96AD28CD5D}" srcOrd="1" destOrd="0" parTransId="{CA13A6BB-F7E7-44CC-8DAC-CFCBBC107E1E}" sibTransId="{D7E8CA1B-2E87-4B78-B5F6-BAEF3F077B7D}"/>
    <dgm:cxn modelId="{770CA04B-9634-41F8-8A87-36D20E65CBC9}" type="presOf" srcId="{CA13A6BB-F7E7-44CC-8DAC-CFCBBC107E1E}" destId="{AA20ACEE-B10B-4873-8340-820FCAE0A552}" srcOrd="0" destOrd="0" presId="urn:microsoft.com/office/officeart/2005/8/layout/hierarchy1"/>
    <dgm:cxn modelId="{EBA58627-44D7-4F53-9161-5810643C7661}" type="presOf" srcId="{7472D7E9-1F53-488B-9DEA-6962FC13F52A}" destId="{4E6D2735-9177-4EBB-BAE1-43EB796AF1EB}" srcOrd="0" destOrd="0" presId="urn:microsoft.com/office/officeart/2005/8/layout/hierarchy1"/>
    <dgm:cxn modelId="{BFB19553-B471-4EBD-AB5A-CA882B695DE2}" type="presOf" srcId="{B81A58BC-DB36-48C1-8101-4FB0A82A4312}" destId="{F2DDFD90-527E-4ACE-ADA8-A5C0E796E533}" srcOrd="0" destOrd="0" presId="urn:microsoft.com/office/officeart/2005/8/layout/hierarchy1"/>
    <dgm:cxn modelId="{695D11D5-47D9-45A5-B040-53B1E508C28F}" type="presOf" srcId="{F476B613-16BD-4F8B-8A8E-EA001FA08859}" destId="{2C6EB315-CE14-43FD-8EC0-07B0E7121AAE}" srcOrd="0" destOrd="0" presId="urn:microsoft.com/office/officeart/2005/8/layout/hierarchy1"/>
    <dgm:cxn modelId="{AC512A8E-1345-4E3E-A45B-7CC13A3CF4D1}" type="presOf" srcId="{9A190EC8-44C6-4EA2-8C05-332A02B81E2F}" destId="{190625E4-BA28-4015-8756-A7732DA4C518}" srcOrd="0" destOrd="0" presId="urn:microsoft.com/office/officeart/2005/8/layout/hierarchy1"/>
    <dgm:cxn modelId="{844B3919-C97C-485B-93B4-926BCA3C3C7E}" type="presOf" srcId="{7633A7B0-1DD7-42DC-A687-627C1BC857C8}" destId="{9C872795-266B-413A-BF8F-AD9400E077C6}" srcOrd="0" destOrd="0" presId="urn:microsoft.com/office/officeart/2005/8/layout/hierarchy1"/>
    <dgm:cxn modelId="{95863F31-A0ED-4FB0-94FE-B189652A8714}" srcId="{C265D9DB-3923-4784-A937-81123C5DAD5E}" destId="{7472D7E9-1F53-488B-9DEA-6962FC13F52A}" srcOrd="0" destOrd="0" parTransId="{B4045678-5EAC-4466-9979-713EADB0701D}" sibTransId="{F0CD7845-41D5-4D36-A4EC-11D4E6C97C8C}"/>
    <dgm:cxn modelId="{5D6E8152-8A63-4B84-8780-02EFC9A320FD}" type="presOf" srcId="{D6454624-4814-429B-832B-C75CF8103948}" destId="{993DD0C0-E8C5-4C1B-8996-9E286FD23038}" srcOrd="0" destOrd="0" presId="urn:microsoft.com/office/officeart/2005/8/layout/hierarchy1"/>
    <dgm:cxn modelId="{4A05DD56-F3AC-4C9C-99A2-872233D6B42C}" srcId="{B81A58BC-DB36-48C1-8101-4FB0A82A4312}" destId="{606F8E50-57C2-4B8B-A849-806912B83284}" srcOrd="0" destOrd="0" parTransId="{7D61A448-6477-4C06-8337-FD5B9185B52A}" sibTransId="{8238B3F5-DDC6-40D1-A8D3-CC79328C1DDB}"/>
    <dgm:cxn modelId="{ADF24B73-46A2-4555-8303-04B950722E37}" type="presOf" srcId="{B4045678-5EAC-4466-9979-713EADB0701D}" destId="{22FC674C-4EDD-4113-BD93-9AE4F8D35767}" srcOrd="0" destOrd="0" presId="urn:microsoft.com/office/officeart/2005/8/layout/hierarchy1"/>
    <dgm:cxn modelId="{43B498B8-8F9B-42A3-B596-4D570D934482}" srcId="{15771AF2-4B3F-4820-AB69-FB96AD28CD5D}" destId="{7633A7B0-1DD7-42DC-A687-627C1BC857C8}" srcOrd="1" destOrd="0" parTransId="{32C33721-371E-47BE-86C2-864B1C1C8FB9}" sibTransId="{2D6B997F-C62D-4B75-96B2-FE12C208F7AE}"/>
    <dgm:cxn modelId="{C8E2EC40-975E-44AF-AA8E-58E970EC8CA7}" srcId="{43E8BFB9-5BCC-4108-9FB9-03BAEE6AE6A4}" destId="{B81A58BC-DB36-48C1-8101-4FB0A82A4312}" srcOrd="0" destOrd="0" parTransId="{ECA671D3-3B79-4BE9-A331-07217FB701C6}" sibTransId="{1EB5E3FD-21FA-4D52-B8FE-462C6696B8CA}"/>
    <dgm:cxn modelId="{175962D5-52D2-49D7-9031-49ED3990035D}" type="presOf" srcId="{15771AF2-4B3F-4820-AB69-FB96AD28CD5D}" destId="{05308DA1-EC32-4865-927E-04523E15D60D}" srcOrd="0" destOrd="0" presId="urn:microsoft.com/office/officeart/2005/8/layout/hierarchy1"/>
    <dgm:cxn modelId="{5A9ED9ED-5BEC-4895-8D44-7F4BB0D72FE4}" type="presOf" srcId="{32C33721-371E-47BE-86C2-864B1C1C8FB9}" destId="{771F48F4-EBB1-4C69-B5FB-1239D09FFA0B}" srcOrd="0" destOrd="0" presId="urn:microsoft.com/office/officeart/2005/8/layout/hierarchy1"/>
    <dgm:cxn modelId="{89D14F08-8803-453C-958F-B35BBDA896E3}" srcId="{796DAC2C-0F65-4F06-B7F1-3DA0AA0E455C}" destId="{38B13FF2-20EA-4F76-A64F-5A275FB213D7}" srcOrd="0" destOrd="0" parTransId="{F1ADFBE6-FFF3-47F9-A24D-34F7A074E397}" sibTransId="{6B0A97F1-1AB1-42C7-A4C4-E20F306C3EB9}"/>
    <dgm:cxn modelId="{098C36D1-D67E-4BF5-B06D-5C358ABF5664}" type="presOf" srcId="{796DAC2C-0F65-4F06-B7F1-3DA0AA0E455C}" destId="{E65E5F3A-5C03-49D3-AF97-6630DD7449EE}" srcOrd="0" destOrd="0" presId="urn:microsoft.com/office/officeart/2005/8/layout/hierarchy1"/>
    <dgm:cxn modelId="{231F6E73-F451-4A7B-BD2E-321AC00D20D7}" type="presOf" srcId="{18B2B7F9-4BA7-4B60-A3CA-397165157789}" destId="{5598D43C-9C9B-42EF-9DEC-2673D7BFC723}" srcOrd="0" destOrd="0" presId="urn:microsoft.com/office/officeart/2005/8/layout/hierarchy1"/>
    <dgm:cxn modelId="{D2A61807-9FA6-4DA8-8682-6CB2242800EF}" type="presOf" srcId="{C265D9DB-3923-4784-A937-81123C5DAD5E}" destId="{0F645679-E5E0-44E4-87C0-927CD7C1B1E8}" srcOrd="0" destOrd="0" presId="urn:microsoft.com/office/officeart/2005/8/layout/hierarchy1"/>
    <dgm:cxn modelId="{395B4C2C-AEFE-49D5-8E97-228F3A6146BC}" srcId="{7633A7B0-1DD7-42DC-A687-627C1BC857C8}" destId="{C265D9DB-3923-4784-A937-81123C5DAD5E}" srcOrd="0" destOrd="0" parTransId="{9A190EC8-44C6-4EA2-8C05-332A02B81E2F}" sibTransId="{810B8847-E1CA-471F-8F80-EE210C89EEA4}"/>
    <dgm:cxn modelId="{1FAEE1AC-1263-4B25-9C65-D5FAEB8F8C6A}" type="presOf" srcId="{3A7BEC55-29E6-467D-B643-C1BEF54ECEAA}" destId="{F4BF94FA-6C63-4E4F-96F4-FA392303A960}" srcOrd="0" destOrd="0" presId="urn:microsoft.com/office/officeart/2005/8/layout/hierarchy1"/>
    <dgm:cxn modelId="{363453F3-9DC8-44E7-95F3-76E496784947}" type="presOf" srcId="{2A7A93C6-6805-4106-BFD2-00E3435956A4}" destId="{1A103FBF-321F-4BCD-A878-B67B0ED45BBC}" srcOrd="0" destOrd="0" presId="urn:microsoft.com/office/officeart/2005/8/layout/hierarchy1"/>
    <dgm:cxn modelId="{BDE7636D-B815-434F-8C69-53FDBFE473D5}" srcId="{F476B613-16BD-4F8B-8A8E-EA001FA08859}" destId="{43E8BFB9-5BCC-4108-9FB9-03BAEE6AE6A4}" srcOrd="0" destOrd="0" parTransId="{A8F1A03E-98D7-4776-BB08-154506E46032}" sibTransId="{FA63C8EC-C322-44B6-AA0D-1CB9B8183578}"/>
    <dgm:cxn modelId="{88441130-1101-4AFD-B299-0B2527B7A6FC}" type="presOf" srcId="{7F6B9A26-F592-47CA-9CE7-00D307F91C90}" destId="{D5294036-03C3-4702-800D-10B4401F48FD}" srcOrd="0" destOrd="0" presId="urn:microsoft.com/office/officeart/2005/8/layout/hierarchy1"/>
    <dgm:cxn modelId="{1946CC3B-AEB4-47DD-9795-9580463D30E1}" type="presOf" srcId="{43E8BFB9-5BCC-4108-9FB9-03BAEE6AE6A4}" destId="{D29A6138-7747-44D1-BB7F-5C4DAA905018}" srcOrd="0" destOrd="0" presId="urn:microsoft.com/office/officeart/2005/8/layout/hierarchy1"/>
    <dgm:cxn modelId="{4217B289-5435-40DC-8F03-0BF9D0701168}" srcId="{B81A58BC-DB36-48C1-8101-4FB0A82A4312}" destId="{18B2B7F9-4BA7-4B60-A3CA-397165157789}" srcOrd="1" destOrd="0" parTransId="{2A7A93C6-6805-4106-BFD2-00E3435956A4}" sibTransId="{E6669EC9-CA64-4E6A-B0F9-2F345E7B7480}"/>
    <dgm:cxn modelId="{75451CEF-3A5E-4ED0-9549-72AFA8F81D23}" type="presParOf" srcId="{2C6EB315-CE14-43FD-8EC0-07B0E7121AAE}" destId="{831B7BE7-3358-4E7A-9937-6190EA8AB449}" srcOrd="0" destOrd="0" presId="urn:microsoft.com/office/officeart/2005/8/layout/hierarchy1"/>
    <dgm:cxn modelId="{02DA04F8-E0D7-4F77-BB5B-07533AA91BA0}" type="presParOf" srcId="{831B7BE7-3358-4E7A-9937-6190EA8AB449}" destId="{0D9130DA-8A46-4A9E-AD2D-BAA1CE117F06}" srcOrd="0" destOrd="0" presId="urn:microsoft.com/office/officeart/2005/8/layout/hierarchy1"/>
    <dgm:cxn modelId="{23D00008-A002-4888-B2FB-0C1E0077EB2E}" type="presParOf" srcId="{0D9130DA-8A46-4A9E-AD2D-BAA1CE117F06}" destId="{DFC37726-2C5E-48EB-AB61-D469EE483C97}" srcOrd="0" destOrd="0" presId="urn:microsoft.com/office/officeart/2005/8/layout/hierarchy1"/>
    <dgm:cxn modelId="{FA0E5FDC-E82D-46BC-A0D7-FE3EB177BD91}" type="presParOf" srcId="{0D9130DA-8A46-4A9E-AD2D-BAA1CE117F06}" destId="{D29A6138-7747-44D1-BB7F-5C4DAA905018}" srcOrd="1" destOrd="0" presId="urn:microsoft.com/office/officeart/2005/8/layout/hierarchy1"/>
    <dgm:cxn modelId="{44E74C4B-8DBE-4120-98C2-25F15C300A6A}" type="presParOf" srcId="{831B7BE7-3358-4E7A-9937-6190EA8AB449}" destId="{2CDEA3C5-39E9-40F3-B40E-C61D814141FB}" srcOrd="1" destOrd="0" presId="urn:microsoft.com/office/officeart/2005/8/layout/hierarchy1"/>
    <dgm:cxn modelId="{EA9DF476-5ACB-48B9-9B4E-19D6B24321A6}" type="presParOf" srcId="{2CDEA3C5-39E9-40F3-B40E-C61D814141FB}" destId="{E09AB0CA-8EBA-485A-B154-09AFB8B0EAB8}" srcOrd="0" destOrd="0" presId="urn:microsoft.com/office/officeart/2005/8/layout/hierarchy1"/>
    <dgm:cxn modelId="{6D73A6A9-3F0B-479B-B241-FFAA1961E22F}" type="presParOf" srcId="{2CDEA3C5-39E9-40F3-B40E-C61D814141FB}" destId="{05A5803D-D5CB-4B75-B65E-6B822C32D730}" srcOrd="1" destOrd="0" presId="urn:microsoft.com/office/officeart/2005/8/layout/hierarchy1"/>
    <dgm:cxn modelId="{1F07C3AE-354C-4269-B4FD-AF0CFA0B4EB6}" type="presParOf" srcId="{05A5803D-D5CB-4B75-B65E-6B822C32D730}" destId="{44EEC9C0-33FC-4B16-BB6A-B8BADAECB44B}" srcOrd="0" destOrd="0" presId="urn:microsoft.com/office/officeart/2005/8/layout/hierarchy1"/>
    <dgm:cxn modelId="{853BB876-B7C4-4966-980A-6A4DFFA680D9}" type="presParOf" srcId="{44EEC9C0-33FC-4B16-BB6A-B8BADAECB44B}" destId="{FD4AD5EB-BFF0-4FE2-9425-F2CE7D60A95A}" srcOrd="0" destOrd="0" presId="urn:microsoft.com/office/officeart/2005/8/layout/hierarchy1"/>
    <dgm:cxn modelId="{DBBC348A-5593-4612-873B-AB081F3A62B3}" type="presParOf" srcId="{44EEC9C0-33FC-4B16-BB6A-B8BADAECB44B}" destId="{F2DDFD90-527E-4ACE-ADA8-A5C0E796E533}" srcOrd="1" destOrd="0" presId="urn:microsoft.com/office/officeart/2005/8/layout/hierarchy1"/>
    <dgm:cxn modelId="{78D80780-DBA5-4BF0-9CD7-5DCB948BC7EF}" type="presParOf" srcId="{05A5803D-D5CB-4B75-B65E-6B822C32D730}" destId="{A452104D-F2F4-47BD-8E8F-FD00CFF3A6E2}" srcOrd="1" destOrd="0" presId="urn:microsoft.com/office/officeart/2005/8/layout/hierarchy1"/>
    <dgm:cxn modelId="{0F4D50BD-4BDE-4ADF-98B3-F6A410AB93EF}" type="presParOf" srcId="{A452104D-F2F4-47BD-8E8F-FD00CFF3A6E2}" destId="{694D2A50-C3FE-4ACB-AB0D-BAF112DD50F3}" srcOrd="0" destOrd="0" presId="urn:microsoft.com/office/officeart/2005/8/layout/hierarchy1"/>
    <dgm:cxn modelId="{A4861800-48F8-4BBF-9D2F-1A6B77A8D264}" type="presParOf" srcId="{A452104D-F2F4-47BD-8E8F-FD00CFF3A6E2}" destId="{87CA1D4D-17FC-4A54-B85F-2F3551E53447}" srcOrd="1" destOrd="0" presId="urn:microsoft.com/office/officeart/2005/8/layout/hierarchy1"/>
    <dgm:cxn modelId="{22B2B28E-2CA4-4469-A8F9-E1A1455B09F7}" type="presParOf" srcId="{87CA1D4D-17FC-4A54-B85F-2F3551E53447}" destId="{DC019CAB-1C8C-440A-A76D-749A1D92755B}" srcOrd="0" destOrd="0" presId="urn:microsoft.com/office/officeart/2005/8/layout/hierarchy1"/>
    <dgm:cxn modelId="{D46C166F-5520-4351-8C98-E11E09D214F0}" type="presParOf" srcId="{DC019CAB-1C8C-440A-A76D-749A1D92755B}" destId="{24D9F481-0829-43B8-819C-E686533AB146}" srcOrd="0" destOrd="0" presId="urn:microsoft.com/office/officeart/2005/8/layout/hierarchy1"/>
    <dgm:cxn modelId="{9B8A2819-7AF4-427B-BADF-5D14E83EB26B}" type="presParOf" srcId="{DC019CAB-1C8C-440A-A76D-749A1D92755B}" destId="{C44FEF15-7199-4CC1-A392-EE477BE77948}" srcOrd="1" destOrd="0" presId="urn:microsoft.com/office/officeart/2005/8/layout/hierarchy1"/>
    <dgm:cxn modelId="{E4BD83DB-B67B-4BCD-8B96-78787C6335D9}" type="presParOf" srcId="{87CA1D4D-17FC-4A54-B85F-2F3551E53447}" destId="{BC6DFD84-B608-4A1C-97EE-8010EC72CD70}" srcOrd="1" destOrd="0" presId="urn:microsoft.com/office/officeart/2005/8/layout/hierarchy1"/>
    <dgm:cxn modelId="{EF8BFD35-D54B-43C8-8247-96EE523D7E1B}" type="presParOf" srcId="{A452104D-F2F4-47BD-8E8F-FD00CFF3A6E2}" destId="{1A103FBF-321F-4BCD-A878-B67B0ED45BBC}" srcOrd="2" destOrd="0" presId="urn:microsoft.com/office/officeart/2005/8/layout/hierarchy1"/>
    <dgm:cxn modelId="{AB3E247F-4DE5-4621-8734-0856211F583F}" type="presParOf" srcId="{A452104D-F2F4-47BD-8E8F-FD00CFF3A6E2}" destId="{F05659C1-48F7-468A-A436-CB2557C37F75}" srcOrd="3" destOrd="0" presId="urn:microsoft.com/office/officeart/2005/8/layout/hierarchy1"/>
    <dgm:cxn modelId="{935CFE7A-FDE9-40DB-8C40-3AD4BA0110F5}" type="presParOf" srcId="{F05659C1-48F7-468A-A436-CB2557C37F75}" destId="{81CB72D6-68CE-4D3F-A006-6E369046FC6C}" srcOrd="0" destOrd="0" presId="urn:microsoft.com/office/officeart/2005/8/layout/hierarchy1"/>
    <dgm:cxn modelId="{E38E8E7E-E7D4-44E9-BFDB-9B5038B45B88}" type="presParOf" srcId="{81CB72D6-68CE-4D3F-A006-6E369046FC6C}" destId="{E773DC00-32A1-4102-8EC9-2FCC576086E2}" srcOrd="0" destOrd="0" presId="urn:microsoft.com/office/officeart/2005/8/layout/hierarchy1"/>
    <dgm:cxn modelId="{E951FC24-2F24-4F01-A978-D77AA886A72A}" type="presParOf" srcId="{81CB72D6-68CE-4D3F-A006-6E369046FC6C}" destId="{5598D43C-9C9B-42EF-9DEC-2673D7BFC723}" srcOrd="1" destOrd="0" presId="urn:microsoft.com/office/officeart/2005/8/layout/hierarchy1"/>
    <dgm:cxn modelId="{35D922C9-43B3-4F5B-A386-C53C76B1E569}" type="presParOf" srcId="{F05659C1-48F7-468A-A436-CB2557C37F75}" destId="{1F45E2CF-0176-46A1-8E8B-68C5285ED16F}" srcOrd="1" destOrd="0" presId="urn:microsoft.com/office/officeart/2005/8/layout/hierarchy1"/>
    <dgm:cxn modelId="{3DA93EA4-B5CE-45B0-9814-B36BA5AD3BE5}" type="presParOf" srcId="{2CDEA3C5-39E9-40F3-B40E-C61D814141FB}" destId="{AA20ACEE-B10B-4873-8340-820FCAE0A552}" srcOrd="2" destOrd="0" presId="urn:microsoft.com/office/officeart/2005/8/layout/hierarchy1"/>
    <dgm:cxn modelId="{6BD49943-1FE3-48A2-9E96-2222DCD6E219}" type="presParOf" srcId="{2CDEA3C5-39E9-40F3-B40E-C61D814141FB}" destId="{978D6573-8BA0-4216-9E4D-3D0CCA560A01}" srcOrd="3" destOrd="0" presId="urn:microsoft.com/office/officeart/2005/8/layout/hierarchy1"/>
    <dgm:cxn modelId="{09D2C677-8B0B-41A7-83A2-067B7AA72E7A}" type="presParOf" srcId="{978D6573-8BA0-4216-9E4D-3D0CCA560A01}" destId="{118BBF92-0C1F-4BBF-97B7-070F6D286908}" srcOrd="0" destOrd="0" presId="urn:microsoft.com/office/officeart/2005/8/layout/hierarchy1"/>
    <dgm:cxn modelId="{DB9E2164-E165-49BA-86A9-8F9722BCE61A}" type="presParOf" srcId="{118BBF92-0C1F-4BBF-97B7-070F6D286908}" destId="{BEA44C23-4196-48C5-A7A1-C14E00C66D91}" srcOrd="0" destOrd="0" presId="urn:microsoft.com/office/officeart/2005/8/layout/hierarchy1"/>
    <dgm:cxn modelId="{52C5808F-6BD0-4D5D-BE10-0168B872AF1D}" type="presParOf" srcId="{118BBF92-0C1F-4BBF-97B7-070F6D286908}" destId="{05308DA1-EC32-4865-927E-04523E15D60D}" srcOrd="1" destOrd="0" presId="urn:microsoft.com/office/officeart/2005/8/layout/hierarchy1"/>
    <dgm:cxn modelId="{73FB22A8-9077-4972-AC1A-997892E4D955}" type="presParOf" srcId="{978D6573-8BA0-4216-9E4D-3D0CCA560A01}" destId="{5B66889D-3BBA-4A69-9D02-459C034D2FC7}" srcOrd="1" destOrd="0" presId="urn:microsoft.com/office/officeart/2005/8/layout/hierarchy1"/>
    <dgm:cxn modelId="{213409F9-5460-48C7-9425-A4E6575571EE}" type="presParOf" srcId="{5B66889D-3BBA-4A69-9D02-459C034D2FC7}" destId="{D5294036-03C3-4702-800D-10B4401F48FD}" srcOrd="0" destOrd="0" presId="urn:microsoft.com/office/officeart/2005/8/layout/hierarchy1"/>
    <dgm:cxn modelId="{04309FA8-0B26-4384-926C-E0204C822A9E}" type="presParOf" srcId="{5B66889D-3BBA-4A69-9D02-459C034D2FC7}" destId="{B395C8C5-D9C6-44AC-BCC2-7D9CEB52D462}" srcOrd="1" destOrd="0" presId="urn:microsoft.com/office/officeart/2005/8/layout/hierarchy1"/>
    <dgm:cxn modelId="{D6DF9F18-6E21-4B09-821E-9931C0B450FF}" type="presParOf" srcId="{B395C8C5-D9C6-44AC-BCC2-7D9CEB52D462}" destId="{4369AF39-7865-45E1-8EBC-100917886B71}" srcOrd="0" destOrd="0" presId="urn:microsoft.com/office/officeart/2005/8/layout/hierarchy1"/>
    <dgm:cxn modelId="{FD136B90-7A05-411E-B53C-1FECE73DBC50}" type="presParOf" srcId="{4369AF39-7865-45E1-8EBC-100917886B71}" destId="{0596EBE0-BFA5-46B1-A895-3181C4D6DFE6}" srcOrd="0" destOrd="0" presId="urn:microsoft.com/office/officeart/2005/8/layout/hierarchy1"/>
    <dgm:cxn modelId="{7D470A13-4C4D-47ED-94E4-A303D7DF4F15}" type="presParOf" srcId="{4369AF39-7865-45E1-8EBC-100917886B71}" destId="{E65E5F3A-5C03-49D3-AF97-6630DD7449EE}" srcOrd="1" destOrd="0" presId="urn:microsoft.com/office/officeart/2005/8/layout/hierarchy1"/>
    <dgm:cxn modelId="{8FD1A6CA-52CA-4020-B1B3-8949FFB2C04E}" type="presParOf" srcId="{B395C8C5-D9C6-44AC-BCC2-7D9CEB52D462}" destId="{9B54AAAB-CCBF-4100-B00E-092BFCB7D84F}" srcOrd="1" destOrd="0" presId="urn:microsoft.com/office/officeart/2005/8/layout/hierarchy1"/>
    <dgm:cxn modelId="{BBA64480-4A13-48E6-9773-2982964E4201}" type="presParOf" srcId="{9B54AAAB-CCBF-4100-B00E-092BFCB7D84F}" destId="{25603549-6404-428D-8FCE-C83FD0366A83}" srcOrd="0" destOrd="0" presId="urn:microsoft.com/office/officeart/2005/8/layout/hierarchy1"/>
    <dgm:cxn modelId="{8E056795-33FE-4B8B-BC54-A146DA1EC1C9}" type="presParOf" srcId="{9B54AAAB-CCBF-4100-B00E-092BFCB7D84F}" destId="{56F5862E-DAD8-49A2-A8FC-1A3452D6AB55}" srcOrd="1" destOrd="0" presId="urn:microsoft.com/office/officeart/2005/8/layout/hierarchy1"/>
    <dgm:cxn modelId="{E005A474-5618-40AA-B28F-9AD0BA63F460}" type="presParOf" srcId="{56F5862E-DAD8-49A2-A8FC-1A3452D6AB55}" destId="{4B361DEC-2B88-49B0-B4E9-C8DEDF45DD9E}" srcOrd="0" destOrd="0" presId="urn:microsoft.com/office/officeart/2005/8/layout/hierarchy1"/>
    <dgm:cxn modelId="{994718CC-0219-45EF-84DA-513625CCAAE4}" type="presParOf" srcId="{4B361DEC-2B88-49B0-B4E9-C8DEDF45DD9E}" destId="{BC999067-CE89-4CD3-986E-23D976B269F8}" srcOrd="0" destOrd="0" presId="urn:microsoft.com/office/officeart/2005/8/layout/hierarchy1"/>
    <dgm:cxn modelId="{29138D15-D10A-40C8-8DC2-3A3967EDF5DC}" type="presParOf" srcId="{4B361DEC-2B88-49B0-B4E9-C8DEDF45DD9E}" destId="{F8D2C7C5-6C29-434B-84EF-03835630114D}" srcOrd="1" destOrd="0" presId="urn:microsoft.com/office/officeart/2005/8/layout/hierarchy1"/>
    <dgm:cxn modelId="{D67F51DD-53F8-4DD2-9682-63CEBEAF2E2D}" type="presParOf" srcId="{56F5862E-DAD8-49A2-A8FC-1A3452D6AB55}" destId="{DDC1AE7F-23D5-4A46-B677-71939B5AF617}" srcOrd="1" destOrd="0" presId="urn:microsoft.com/office/officeart/2005/8/layout/hierarchy1"/>
    <dgm:cxn modelId="{D805AAA6-E84D-4967-85EE-C4E9716ACB55}" type="presParOf" srcId="{DDC1AE7F-23D5-4A46-B677-71939B5AF617}" destId="{993DD0C0-E8C5-4C1B-8996-9E286FD23038}" srcOrd="0" destOrd="0" presId="urn:microsoft.com/office/officeart/2005/8/layout/hierarchy1"/>
    <dgm:cxn modelId="{AABE7D63-3D18-428B-89C2-7D6B5EA20622}" type="presParOf" srcId="{DDC1AE7F-23D5-4A46-B677-71939B5AF617}" destId="{713FB963-A663-4538-9F18-304E4F20337C}" srcOrd="1" destOrd="0" presId="urn:microsoft.com/office/officeart/2005/8/layout/hierarchy1"/>
    <dgm:cxn modelId="{2C316B9C-7865-4D97-99F9-0DBC04D7511B}" type="presParOf" srcId="{713FB963-A663-4538-9F18-304E4F20337C}" destId="{AA667D3F-39BB-409F-A6B9-3D5EEE9B1BCF}" srcOrd="0" destOrd="0" presId="urn:microsoft.com/office/officeart/2005/8/layout/hierarchy1"/>
    <dgm:cxn modelId="{30D34311-0D13-43B1-9597-DCA68F67FBE6}" type="presParOf" srcId="{AA667D3F-39BB-409F-A6B9-3D5EEE9B1BCF}" destId="{C5723925-C4CF-425F-8F5C-90F84A5AF6D1}" srcOrd="0" destOrd="0" presId="urn:microsoft.com/office/officeart/2005/8/layout/hierarchy1"/>
    <dgm:cxn modelId="{105B46EE-3F52-4B8D-AB23-FF23393BE58B}" type="presParOf" srcId="{AA667D3F-39BB-409F-A6B9-3D5EEE9B1BCF}" destId="{F4BF94FA-6C63-4E4F-96F4-FA392303A960}" srcOrd="1" destOrd="0" presId="urn:microsoft.com/office/officeart/2005/8/layout/hierarchy1"/>
    <dgm:cxn modelId="{28476837-AF15-4B0F-B762-0AD81EF8AD2D}" type="presParOf" srcId="{713FB963-A663-4538-9F18-304E4F20337C}" destId="{8B49D46F-0588-4E60-A612-9EB501BDE67D}" srcOrd="1" destOrd="0" presId="urn:microsoft.com/office/officeart/2005/8/layout/hierarchy1"/>
    <dgm:cxn modelId="{08184169-C482-4F91-A4F1-026E12AB60F5}" type="presParOf" srcId="{5B66889D-3BBA-4A69-9D02-459C034D2FC7}" destId="{771F48F4-EBB1-4C69-B5FB-1239D09FFA0B}" srcOrd="2" destOrd="0" presId="urn:microsoft.com/office/officeart/2005/8/layout/hierarchy1"/>
    <dgm:cxn modelId="{AB04EE02-959D-4922-AEAF-B36CF0C01638}" type="presParOf" srcId="{5B66889D-3BBA-4A69-9D02-459C034D2FC7}" destId="{C1C0BC0B-FEA5-4D67-8E82-6605FD581E67}" srcOrd="3" destOrd="0" presId="urn:microsoft.com/office/officeart/2005/8/layout/hierarchy1"/>
    <dgm:cxn modelId="{0EA901E4-93D1-477D-8A7C-6BC6A3E04885}" type="presParOf" srcId="{C1C0BC0B-FEA5-4D67-8E82-6605FD581E67}" destId="{5DCED450-A156-4894-8C97-DB033DF59B82}" srcOrd="0" destOrd="0" presId="urn:microsoft.com/office/officeart/2005/8/layout/hierarchy1"/>
    <dgm:cxn modelId="{4DF9C2CC-EC2D-4E57-8EB6-A91ACDE42BC2}" type="presParOf" srcId="{5DCED450-A156-4894-8C97-DB033DF59B82}" destId="{F84A5232-119F-4E3E-B75A-B202D65BAAB9}" srcOrd="0" destOrd="0" presId="urn:microsoft.com/office/officeart/2005/8/layout/hierarchy1"/>
    <dgm:cxn modelId="{EB01DFC4-45FF-430D-A1DF-E97B029A4714}" type="presParOf" srcId="{5DCED450-A156-4894-8C97-DB033DF59B82}" destId="{9C872795-266B-413A-BF8F-AD9400E077C6}" srcOrd="1" destOrd="0" presId="urn:microsoft.com/office/officeart/2005/8/layout/hierarchy1"/>
    <dgm:cxn modelId="{FA5E0BDA-CDCF-4004-ADC7-144DE4F5D3E2}" type="presParOf" srcId="{C1C0BC0B-FEA5-4D67-8E82-6605FD581E67}" destId="{2EE93D1F-E1E5-42E0-AC20-3651B55492AE}" srcOrd="1" destOrd="0" presId="urn:microsoft.com/office/officeart/2005/8/layout/hierarchy1"/>
    <dgm:cxn modelId="{AC39914B-9A41-4EF1-919C-CEF0166889E9}" type="presParOf" srcId="{2EE93D1F-E1E5-42E0-AC20-3651B55492AE}" destId="{190625E4-BA28-4015-8756-A7732DA4C518}" srcOrd="0" destOrd="0" presId="urn:microsoft.com/office/officeart/2005/8/layout/hierarchy1"/>
    <dgm:cxn modelId="{5C9E5FF8-0AD8-4E29-AE16-866D11F879F9}" type="presParOf" srcId="{2EE93D1F-E1E5-42E0-AC20-3651B55492AE}" destId="{02550D14-1918-42D8-8350-1BA880B686DE}" srcOrd="1" destOrd="0" presId="urn:microsoft.com/office/officeart/2005/8/layout/hierarchy1"/>
    <dgm:cxn modelId="{83C979F7-45C2-4B23-A140-85EC1F174478}" type="presParOf" srcId="{02550D14-1918-42D8-8350-1BA880B686DE}" destId="{84E7505B-B76D-475D-9E47-0745E7727FE1}" srcOrd="0" destOrd="0" presId="urn:microsoft.com/office/officeart/2005/8/layout/hierarchy1"/>
    <dgm:cxn modelId="{D960BBAD-FB6F-4A2A-B115-679C9CE31E41}" type="presParOf" srcId="{84E7505B-B76D-475D-9E47-0745E7727FE1}" destId="{FDC3CECA-0A26-40C4-9701-981E99F8CEB7}" srcOrd="0" destOrd="0" presId="urn:microsoft.com/office/officeart/2005/8/layout/hierarchy1"/>
    <dgm:cxn modelId="{9022FBC0-0746-4276-9C6F-5091615E38A5}" type="presParOf" srcId="{84E7505B-B76D-475D-9E47-0745E7727FE1}" destId="{0F645679-E5E0-44E4-87C0-927CD7C1B1E8}" srcOrd="1" destOrd="0" presId="urn:microsoft.com/office/officeart/2005/8/layout/hierarchy1"/>
    <dgm:cxn modelId="{359454CF-EF15-45C2-9F22-6C9A8088A940}" type="presParOf" srcId="{02550D14-1918-42D8-8350-1BA880B686DE}" destId="{992B7E20-E785-46F0-8BBE-FF66FE08995D}" srcOrd="1" destOrd="0" presId="urn:microsoft.com/office/officeart/2005/8/layout/hierarchy1"/>
    <dgm:cxn modelId="{63F775CF-6A05-46A0-A1D7-93AF99BD958E}" type="presParOf" srcId="{992B7E20-E785-46F0-8BBE-FF66FE08995D}" destId="{22FC674C-4EDD-4113-BD93-9AE4F8D35767}" srcOrd="0" destOrd="0" presId="urn:microsoft.com/office/officeart/2005/8/layout/hierarchy1"/>
    <dgm:cxn modelId="{97F5C72F-44A2-49A7-865B-614A4BFF387E}" type="presParOf" srcId="{992B7E20-E785-46F0-8BBE-FF66FE08995D}" destId="{2A208742-416F-4CEE-B296-DB3104198362}" srcOrd="1" destOrd="0" presId="urn:microsoft.com/office/officeart/2005/8/layout/hierarchy1"/>
    <dgm:cxn modelId="{A0D2DF59-2B78-441C-BF02-AB0DC00253E4}" type="presParOf" srcId="{2A208742-416F-4CEE-B296-DB3104198362}" destId="{D447183A-BD04-4E43-AC8A-7D480B842DFA}" srcOrd="0" destOrd="0" presId="urn:microsoft.com/office/officeart/2005/8/layout/hierarchy1"/>
    <dgm:cxn modelId="{F72808CD-CE00-4FC4-BAF1-447FE2507B1D}" type="presParOf" srcId="{D447183A-BD04-4E43-AC8A-7D480B842DFA}" destId="{0451D0DF-0460-451D-9E56-F97CE61CCE8C}" srcOrd="0" destOrd="0" presId="urn:microsoft.com/office/officeart/2005/8/layout/hierarchy1"/>
    <dgm:cxn modelId="{34F2CA91-02F1-495F-AFFB-B1F39527EEA5}" type="presParOf" srcId="{D447183A-BD04-4E43-AC8A-7D480B842DFA}" destId="{4E6D2735-9177-4EBB-BAE1-43EB796AF1EB}" srcOrd="1" destOrd="0" presId="urn:microsoft.com/office/officeart/2005/8/layout/hierarchy1"/>
    <dgm:cxn modelId="{5A95DB47-E7F2-4BBB-831A-C769478CE5C2}" type="presParOf" srcId="{2A208742-416F-4CEE-B296-DB3104198362}" destId="{14FE162C-AC18-448F-872E-207BA0FC42A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4E8E4D-BD0D-478C-AC97-640D549FF412}" type="doc">
      <dgm:prSet loTypeId="urn:microsoft.com/office/officeart/2005/8/layout/hierarchy2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5D34FA1-E737-4164-9403-D4607F751668}">
      <dgm:prSet custT="1"/>
      <dgm:spPr>
        <a:solidFill>
          <a:schemeClr val="bg1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s-ES" sz="2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GESTIÓN</a:t>
          </a:r>
          <a:endParaRPr lang="es-ES" sz="24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B1E4DBF-35C8-4196-B805-AC2CBF32E84F}" type="parTrans" cxnId="{EFFC5173-A26B-4BF1-B034-744CB48EBB87}">
      <dgm:prSet/>
      <dgm:spPr/>
      <dgm:t>
        <a:bodyPr/>
        <a:lstStyle/>
        <a:p>
          <a:endParaRPr lang="es-ES"/>
        </a:p>
      </dgm:t>
    </dgm:pt>
    <dgm:pt modelId="{AED526BA-FD1A-49B1-8BBB-0620A98F2F6F}" type="sibTrans" cxnId="{EFFC5173-A26B-4BF1-B034-744CB48EBB87}">
      <dgm:prSet/>
      <dgm:spPr/>
      <dgm:t>
        <a:bodyPr/>
        <a:lstStyle/>
        <a:p>
          <a:endParaRPr lang="es-ES"/>
        </a:p>
      </dgm:t>
    </dgm:pt>
    <dgm:pt modelId="{6455AEA6-1060-412F-8C1A-99E395D250E8}">
      <dgm:prSet custT="1"/>
      <dgm:spPr>
        <a:solidFill>
          <a:schemeClr val="bg1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INDIVIDUAL</a:t>
          </a:r>
          <a:endParaRPr lang="es-ES" sz="20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6E7FB7C-9474-4C2C-9918-E69D9BDD9796}" type="parTrans" cxnId="{623C275F-0D61-49B5-B9CA-7A491D0FFA8D}">
      <dgm:prSet/>
      <dgm:spPr/>
      <dgm:t>
        <a:bodyPr/>
        <a:lstStyle/>
        <a:p>
          <a:endParaRPr lang="es-ES"/>
        </a:p>
      </dgm:t>
    </dgm:pt>
    <dgm:pt modelId="{4AF106ED-84D0-4E8E-9900-4BF10A5D6F9F}" type="sibTrans" cxnId="{623C275F-0D61-49B5-B9CA-7A491D0FFA8D}">
      <dgm:prSet/>
      <dgm:spPr/>
      <dgm:t>
        <a:bodyPr/>
        <a:lstStyle/>
        <a:p>
          <a:endParaRPr lang="es-ES"/>
        </a:p>
      </dgm:t>
    </dgm:pt>
    <dgm:pt modelId="{0C56D436-924B-494B-A6B7-CEAD5BF88CAE}">
      <dgm:prSet custT="1"/>
      <dgm:spPr>
        <a:solidFill>
          <a:schemeClr val="bg1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pPr rtl="0"/>
          <a:r>
            <a:rPr lang="es-E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COLECTIVA</a:t>
          </a:r>
          <a:endParaRPr lang="es-ES" sz="20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85219C7-CAA5-416E-9B58-EDA783F9CA36}" type="parTrans" cxnId="{8C5854D4-D321-4826-BF49-61BC0F948045}">
      <dgm:prSet/>
      <dgm:spPr/>
      <dgm:t>
        <a:bodyPr/>
        <a:lstStyle/>
        <a:p>
          <a:endParaRPr lang="es-ES"/>
        </a:p>
      </dgm:t>
    </dgm:pt>
    <dgm:pt modelId="{41F9E196-CE6B-47C0-B556-5307A9CBD0F8}" type="sibTrans" cxnId="{8C5854D4-D321-4826-BF49-61BC0F948045}">
      <dgm:prSet/>
      <dgm:spPr/>
      <dgm:t>
        <a:bodyPr/>
        <a:lstStyle/>
        <a:p>
          <a:endParaRPr lang="es-ES"/>
        </a:p>
      </dgm:t>
    </dgm:pt>
    <dgm:pt modelId="{A75EA7F9-6A74-451D-8AAA-E72FCC6D871E}">
      <dgm:prSet custT="1"/>
      <dgm:spPr>
        <a:solidFill>
          <a:schemeClr val="bg1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OBLIGATORIA</a:t>
          </a:r>
          <a:endParaRPr lang="es-ES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40A40E0-B678-4B81-95E8-9ACE2EFCC618}" type="parTrans" cxnId="{58F95D9D-4A0F-4383-9C6F-4067F0E9A6E2}">
      <dgm:prSet/>
      <dgm:spPr/>
      <dgm:t>
        <a:bodyPr/>
        <a:lstStyle/>
        <a:p>
          <a:endParaRPr lang="es-ES"/>
        </a:p>
      </dgm:t>
    </dgm:pt>
    <dgm:pt modelId="{D3AECD31-DCC2-473C-9264-F68596014B3F}" type="sibTrans" cxnId="{58F95D9D-4A0F-4383-9C6F-4067F0E9A6E2}">
      <dgm:prSet/>
      <dgm:spPr/>
      <dgm:t>
        <a:bodyPr/>
        <a:lstStyle/>
        <a:p>
          <a:endParaRPr lang="es-ES"/>
        </a:p>
      </dgm:t>
    </dgm:pt>
    <dgm:pt modelId="{494CCA39-FB17-4D8B-B945-2A7AEDA96458}">
      <dgm:prSet custT="1"/>
      <dgm:spPr>
        <a:solidFill>
          <a:schemeClr val="bg1"/>
        </a:solidFill>
        <a:effectLst>
          <a:outerShdw blurRad="50800" dist="38100" dir="13500000" algn="b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s-ES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VOLUNTARIA</a:t>
          </a:r>
          <a:endParaRPr lang="es-ES" sz="18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B8E2F4D-F385-4962-94F2-B6F66EA9B0F4}" type="parTrans" cxnId="{AE4A8BF8-CE47-4DAE-884C-513EC2168D83}">
      <dgm:prSet/>
      <dgm:spPr/>
      <dgm:t>
        <a:bodyPr/>
        <a:lstStyle/>
        <a:p>
          <a:endParaRPr lang="es-ES"/>
        </a:p>
      </dgm:t>
    </dgm:pt>
    <dgm:pt modelId="{51368C7D-1DEC-4005-8656-F080914826B1}" type="sibTrans" cxnId="{AE4A8BF8-CE47-4DAE-884C-513EC2168D83}">
      <dgm:prSet/>
      <dgm:spPr/>
      <dgm:t>
        <a:bodyPr/>
        <a:lstStyle/>
        <a:p>
          <a:endParaRPr lang="es-ES"/>
        </a:p>
      </dgm:t>
    </dgm:pt>
    <dgm:pt modelId="{95F18CBD-85E8-4B37-8500-E19641E78003}" type="pres">
      <dgm:prSet presAssocID="{854E8E4D-BD0D-478C-AC97-640D549FF41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0A4A10B-B488-45C6-A33F-36D77FC91880}" type="pres">
      <dgm:prSet presAssocID="{15D34FA1-E737-4164-9403-D4607F751668}" presName="root1" presStyleCnt="0"/>
      <dgm:spPr/>
    </dgm:pt>
    <dgm:pt modelId="{EB3B99E7-04E8-4DE4-A3DE-F6FC036AA1DF}" type="pres">
      <dgm:prSet presAssocID="{15D34FA1-E737-4164-9403-D4607F751668}" presName="LevelOneTextNode" presStyleLbl="node0" presStyleIdx="0" presStyleCnt="1" custScaleX="51007" custScaleY="57031" custLinFactX="-39687" custLinFactNeighborX="-100000" custLinFactNeighborY="-1341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F3E6B4-ED31-4789-B58E-76D2E2D4D6D5}" type="pres">
      <dgm:prSet presAssocID="{15D34FA1-E737-4164-9403-D4607F751668}" presName="level2hierChild" presStyleCnt="0"/>
      <dgm:spPr/>
    </dgm:pt>
    <dgm:pt modelId="{F9445D9A-66D5-4935-BAD7-1595B2F1129F}" type="pres">
      <dgm:prSet presAssocID="{66E7FB7C-9474-4C2C-9918-E69D9BDD9796}" presName="conn2-1" presStyleLbl="parChTrans1D2" presStyleIdx="0" presStyleCnt="2"/>
      <dgm:spPr/>
      <dgm:t>
        <a:bodyPr/>
        <a:lstStyle/>
        <a:p>
          <a:endParaRPr lang="es-ES"/>
        </a:p>
      </dgm:t>
    </dgm:pt>
    <dgm:pt modelId="{B2F0C29A-642D-4448-B717-262DC77B2B04}" type="pres">
      <dgm:prSet presAssocID="{66E7FB7C-9474-4C2C-9918-E69D9BDD9796}" presName="connTx" presStyleLbl="parChTrans1D2" presStyleIdx="0" presStyleCnt="2"/>
      <dgm:spPr/>
      <dgm:t>
        <a:bodyPr/>
        <a:lstStyle/>
        <a:p>
          <a:endParaRPr lang="es-ES"/>
        </a:p>
      </dgm:t>
    </dgm:pt>
    <dgm:pt modelId="{A607B61F-FFFB-48FC-A392-9601F9AD825B}" type="pres">
      <dgm:prSet presAssocID="{6455AEA6-1060-412F-8C1A-99E395D250E8}" presName="root2" presStyleCnt="0"/>
      <dgm:spPr/>
    </dgm:pt>
    <dgm:pt modelId="{A293D5C1-B1B2-47AA-ABD8-A445D736FFCD}" type="pres">
      <dgm:prSet presAssocID="{6455AEA6-1060-412F-8C1A-99E395D250E8}" presName="LevelTwoTextNode" presStyleLbl="node2" presStyleIdx="0" presStyleCnt="2" custScaleX="77537" custScaleY="78372" custLinFactNeighborX="-21367" custLinFactNeighborY="-391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4F7B4E-DAB5-4E26-88C7-96C6A98F1D0B}" type="pres">
      <dgm:prSet presAssocID="{6455AEA6-1060-412F-8C1A-99E395D250E8}" presName="level3hierChild" presStyleCnt="0"/>
      <dgm:spPr/>
    </dgm:pt>
    <dgm:pt modelId="{0FE8DCAE-9C43-45A0-9229-77B17079B8A1}" type="pres">
      <dgm:prSet presAssocID="{085219C7-CAA5-416E-9B58-EDA783F9CA36}" presName="conn2-1" presStyleLbl="parChTrans1D2" presStyleIdx="1" presStyleCnt="2"/>
      <dgm:spPr/>
      <dgm:t>
        <a:bodyPr/>
        <a:lstStyle/>
        <a:p>
          <a:endParaRPr lang="es-ES"/>
        </a:p>
      </dgm:t>
    </dgm:pt>
    <dgm:pt modelId="{5EB69269-FBB2-47D5-919F-1C5147A7086C}" type="pres">
      <dgm:prSet presAssocID="{085219C7-CAA5-416E-9B58-EDA783F9CA36}" presName="connTx" presStyleLbl="parChTrans1D2" presStyleIdx="1" presStyleCnt="2"/>
      <dgm:spPr/>
      <dgm:t>
        <a:bodyPr/>
        <a:lstStyle/>
        <a:p>
          <a:endParaRPr lang="es-ES"/>
        </a:p>
      </dgm:t>
    </dgm:pt>
    <dgm:pt modelId="{C1747A53-F696-495E-8B52-5DE9868A076D}" type="pres">
      <dgm:prSet presAssocID="{0C56D436-924B-494B-A6B7-CEAD5BF88CAE}" presName="root2" presStyleCnt="0"/>
      <dgm:spPr/>
    </dgm:pt>
    <dgm:pt modelId="{D09950A1-0FC1-4AD8-9A76-36B2958F5D63}" type="pres">
      <dgm:prSet presAssocID="{0C56D436-924B-494B-A6B7-CEAD5BF88CAE}" presName="LevelTwoTextNode" presStyleLbl="node2" presStyleIdx="1" presStyleCnt="2" custScaleX="75872" custScaleY="90620" custLinFactNeighborX="-21095" custLinFactNeighborY="-295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358D599-6CAA-435E-8427-C6088F70EF56}" type="pres">
      <dgm:prSet presAssocID="{0C56D436-924B-494B-A6B7-CEAD5BF88CAE}" presName="level3hierChild" presStyleCnt="0"/>
      <dgm:spPr/>
    </dgm:pt>
    <dgm:pt modelId="{AC1A39D8-18D3-4166-BDD3-0EA452F78797}" type="pres">
      <dgm:prSet presAssocID="{F40A40E0-B678-4B81-95E8-9ACE2EFCC618}" presName="conn2-1" presStyleLbl="parChTrans1D3" presStyleIdx="0" presStyleCnt="2"/>
      <dgm:spPr/>
      <dgm:t>
        <a:bodyPr/>
        <a:lstStyle/>
        <a:p>
          <a:endParaRPr lang="es-ES"/>
        </a:p>
      </dgm:t>
    </dgm:pt>
    <dgm:pt modelId="{0AA1EAF5-5BE9-460C-974C-AB36D813D5E2}" type="pres">
      <dgm:prSet presAssocID="{F40A40E0-B678-4B81-95E8-9ACE2EFCC618}" presName="connTx" presStyleLbl="parChTrans1D3" presStyleIdx="0" presStyleCnt="2"/>
      <dgm:spPr/>
      <dgm:t>
        <a:bodyPr/>
        <a:lstStyle/>
        <a:p>
          <a:endParaRPr lang="es-ES"/>
        </a:p>
      </dgm:t>
    </dgm:pt>
    <dgm:pt modelId="{3AB3973A-1D71-46A8-A374-44712E65A5F6}" type="pres">
      <dgm:prSet presAssocID="{A75EA7F9-6A74-451D-8AAA-E72FCC6D871E}" presName="root2" presStyleCnt="0"/>
      <dgm:spPr/>
    </dgm:pt>
    <dgm:pt modelId="{D93D250B-B8B6-4C36-B9C2-8AF2104D3616}" type="pres">
      <dgm:prSet presAssocID="{A75EA7F9-6A74-451D-8AAA-E72FCC6D871E}" presName="LevelTwoTextNode" presStyleLbl="node3" presStyleIdx="0" presStyleCnt="2" custScaleX="66551" custScaleY="46939" custLinFactNeighborX="-173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3B5EBF6-A044-4CDB-9365-55DB6437F761}" type="pres">
      <dgm:prSet presAssocID="{A75EA7F9-6A74-451D-8AAA-E72FCC6D871E}" presName="level3hierChild" presStyleCnt="0"/>
      <dgm:spPr/>
    </dgm:pt>
    <dgm:pt modelId="{E614C993-EAF9-42FD-8AF2-D065C92E3A2C}" type="pres">
      <dgm:prSet presAssocID="{BB8E2F4D-F385-4962-94F2-B6F66EA9B0F4}" presName="conn2-1" presStyleLbl="parChTrans1D3" presStyleIdx="1" presStyleCnt="2"/>
      <dgm:spPr/>
      <dgm:t>
        <a:bodyPr/>
        <a:lstStyle/>
        <a:p>
          <a:endParaRPr lang="es-ES"/>
        </a:p>
      </dgm:t>
    </dgm:pt>
    <dgm:pt modelId="{27D51B51-057F-494A-8906-6DB2B0571FB9}" type="pres">
      <dgm:prSet presAssocID="{BB8E2F4D-F385-4962-94F2-B6F66EA9B0F4}" presName="connTx" presStyleLbl="parChTrans1D3" presStyleIdx="1" presStyleCnt="2"/>
      <dgm:spPr/>
      <dgm:t>
        <a:bodyPr/>
        <a:lstStyle/>
        <a:p>
          <a:endParaRPr lang="es-ES"/>
        </a:p>
      </dgm:t>
    </dgm:pt>
    <dgm:pt modelId="{363776AB-CC58-45BB-9A6D-ECE1DF1B30A3}" type="pres">
      <dgm:prSet presAssocID="{494CCA39-FB17-4D8B-B945-2A7AEDA96458}" presName="root2" presStyleCnt="0"/>
      <dgm:spPr/>
    </dgm:pt>
    <dgm:pt modelId="{095F8448-CE00-43AA-AC36-FC0F18913D3F}" type="pres">
      <dgm:prSet presAssocID="{494CCA39-FB17-4D8B-B945-2A7AEDA96458}" presName="LevelTwoTextNode" presStyleLbl="node3" presStyleIdx="1" presStyleCnt="2" custScaleX="68918" custScaleY="42166" custLinFactNeighborX="-195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A3A0EF-8846-4306-A97D-BDADEA3EF0AF}" type="pres">
      <dgm:prSet presAssocID="{494CCA39-FB17-4D8B-B945-2A7AEDA96458}" presName="level3hierChild" presStyleCnt="0"/>
      <dgm:spPr/>
    </dgm:pt>
  </dgm:ptLst>
  <dgm:cxnLst>
    <dgm:cxn modelId="{70FE42EA-C709-4C30-BCB4-96097510B518}" type="presOf" srcId="{66E7FB7C-9474-4C2C-9918-E69D9BDD9796}" destId="{B2F0C29A-642D-4448-B717-262DC77B2B04}" srcOrd="1" destOrd="0" presId="urn:microsoft.com/office/officeart/2005/8/layout/hierarchy2"/>
    <dgm:cxn modelId="{DDAE1587-ED0F-4519-AD3B-DB4D485C2BA1}" type="presOf" srcId="{F40A40E0-B678-4B81-95E8-9ACE2EFCC618}" destId="{0AA1EAF5-5BE9-460C-974C-AB36D813D5E2}" srcOrd="1" destOrd="0" presId="urn:microsoft.com/office/officeart/2005/8/layout/hierarchy2"/>
    <dgm:cxn modelId="{58F95D9D-4A0F-4383-9C6F-4067F0E9A6E2}" srcId="{0C56D436-924B-494B-A6B7-CEAD5BF88CAE}" destId="{A75EA7F9-6A74-451D-8AAA-E72FCC6D871E}" srcOrd="0" destOrd="0" parTransId="{F40A40E0-B678-4B81-95E8-9ACE2EFCC618}" sibTransId="{D3AECD31-DCC2-473C-9264-F68596014B3F}"/>
    <dgm:cxn modelId="{B6A3F8AB-AACF-4641-9709-07F12213A44A}" type="presOf" srcId="{6455AEA6-1060-412F-8C1A-99E395D250E8}" destId="{A293D5C1-B1B2-47AA-ABD8-A445D736FFCD}" srcOrd="0" destOrd="0" presId="urn:microsoft.com/office/officeart/2005/8/layout/hierarchy2"/>
    <dgm:cxn modelId="{54E83197-4D16-45C2-81AF-4CFC6B96D087}" type="presOf" srcId="{085219C7-CAA5-416E-9B58-EDA783F9CA36}" destId="{0FE8DCAE-9C43-45A0-9229-77B17079B8A1}" srcOrd="0" destOrd="0" presId="urn:microsoft.com/office/officeart/2005/8/layout/hierarchy2"/>
    <dgm:cxn modelId="{AE4A8BF8-CE47-4DAE-884C-513EC2168D83}" srcId="{0C56D436-924B-494B-A6B7-CEAD5BF88CAE}" destId="{494CCA39-FB17-4D8B-B945-2A7AEDA96458}" srcOrd="1" destOrd="0" parTransId="{BB8E2F4D-F385-4962-94F2-B6F66EA9B0F4}" sibTransId="{51368C7D-1DEC-4005-8656-F080914826B1}"/>
    <dgm:cxn modelId="{F947A63F-6366-4D29-BF9E-DE6360D6A6D9}" type="presOf" srcId="{15D34FA1-E737-4164-9403-D4607F751668}" destId="{EB3B99E7-04E8-4DE4-A3DE-F6FC036AA1DF}" srcOrd="0" destOrd="0" presId="urn:microsoft.com/office/officeart/2005/8/layout/hierarchy2"/>
    <dgm:cxn modelId="{623C275F-0D61-49B5-B9CA-7A491D0FFA8D}" srcId="{15D34FA1-E737-4164-9403-D4607F751668}" destId="{6455AEA6-1060-412F-8C1A-99E395D250E8}" srcOrd="0" destOrd="0" parTransId="{66E7FB7C-9474-4C2C-9918-E69D9BDD9796}" sibTransId="{4AF106ED-84D0-4E8E-9900-4BF10A5D6F9F}"/>
    <dgm:cxn modelId="{EFFC5173-A26B-4BF1-B034-744CB48EBB87}" srcId="{854E8E4D-BD0D-478C-AC97-640D549FF412}" destId="{15D34FA1-E737-4164-9403-D4607F751668}" srcOrd="0" destOrd="0" parTransId="{CB1E4DBF-35C8-4196-B805-AC2CBF32E84F}" sibTransId="{AED526BA-FD1A-49B1-8BBB-0620A98F2F6F}"/>
    <dgm:cxn modelId="{A0611A57-5242-41C9-BFF0-8D1A161D81CF}" type="presOf" srcId="{085219C7-CAA5-416E-9B58-EDA783F9CA36}" destId="{5EB69269-FBB2-47D5-919F-1C5147A7086C}" srcOrd="1" destOrd="0" presId="urn:microsoft.com/office/officeart/2005/8/layout/hierarchy2"/>
    <dgm:cxn modelId="{03CF18E7-95AB-4DE0-9411-8B6EBA11E573}" type="presOf" srcId="{0C56D436-924B-494B-A6B7-CEAD5BF88CAE}" destId="{D09950A1-0FC1-4AD8-9A76-36B2958F5D63}" srcOrd="0" destOrd="0" presId="urn:microsoft.com/office/officeart/2005/8/layout/hierarchy2"/>
    <dgm:cxn modelId="{9681957D-F84E-4F83-B4E6-4BDB4B25C73A}" type="presOf" srcId="{F40A40E0-B678-4B81-95E8-9ACE2EFCC618}" destId="{AC1A39D8-18D3-4166-BDD3-0EA452F78797}" srcOrd="0" destOrd="0" presId="urn:microsoft.com/office/officeart/2005/8/layout/hierarchy2"/>
    <dgm:cxn modelId="{53A5F45B-C60A-4FDF-83C0-4205452B141B}" type="presOf" srcId="{BB8E2F4D-F385-4962-94F2-B6F66EA9B0F4}" destId="{27D51B51-057F-494A-8906-6DB2B0571FB9}" srcOrd="1" destOrd="0" presId="urn:microsoft.com/office/officeart/2005/8/layout/hierarchy2"/>
    <dgm:cxn modelId="{F3FC6E0B-47AB-4BD0-9562-1AAA4525F73B}" type="presOf" srcId="{66E7FB7C-9474-4C2C-9918-E69D9BDD9796}" destId="{F9445D9A-66D5-4935-BAD7-1595B2F1129F}" srcOrd="0" destOrd="0" presId="urn:microsoft.com/office/officeart/2005/8/layout/hierarchy2"/>
    <dgm:cxn modelId="{84C26DDC-F750-4257-90A4-80B562386F16}" type="presOf" srcId="{494CCA39-FB17-4D8B-B945-2A7AEDA96458}" destId="{095F8448-CE00-43AA-AC36-FC0F18913D3F}" srcOrd="0" destOrd="0" presId="urn:microsoft.com/office/officeart/2005/8/layout/hierarchy2"/>
    <dgm:cxn modelId="{BC44FBAD-6856-4135-85A1-D5F0D61E5A10}" type="presOf" srcId="{854E8E4D-BD0D-478C-AC97-640D549FF412}" destId="{95F18CBD-85E8-4B37-8500-E19641E78003}" srcOrd="0" destOrd="0" presId="urn:microsoft.com/office/officeart/2005/8/layout/hierarchy2"/>
    <dgm:cxn modelId="{AD6668A4-1C34-4120-A8C9-30DE3799510A}" type="presOf" srcId="{A75EA7F9-6A74-451D-8AAA-E72FCC6D871E}" destId="{D93D250B-B8B6-4C36-B9C2-8AF2104D3616}" srcOrd="0" destOrd="0" presId="urn:microsoft.com/office/officeart/2005/8/layout/hierarchy2"/>
    <dgm:cxn modelId="{E2CD812A-302F-448A-AA37-0A2B98BDFE30}" type="presOf" srcId="{BB8E2F4D-F385-4962-94F2-B6F66EA9B0F4}" destId="{E614C993-EAF9-42FD-8AF2-D065C92E3A2C}" srcOrd="0" destOrd="0" presId="urn:microsoft.com/office/officeart/2005/8/layout/hierarchy2"/>
    <dgm:cxn modelId="{8C5854D4-D321-4826-BF49-61BC0F948045}" srcId="{15D34FA1-E737-4164-9403-D4607F751668}" destId="{0C56D436-924B-494B-A6B7-CEAD5BF88CAE}" srcOrd="1" destOrd="0" parTransId="{085219C7-CAA5-416E-9B58-EDA783F9CA36}" sibTransId="{41F9E196-CE6B-47C0-B556-5307A9CBD0F8}"/>
    <dgm:cxn modelId="{71B1D4CF-7EE6-4328-9139-CA11AE0E9ACF}" type="presParOf" srcId="{95F18CBD-85E8-4B37-8500-E19641E78003}" destId="{50A4A10B-B488-45C6-A33F-36D77FC91880}" srcOrd="0" destOrd="0" presId="urn:microsoft.com/office/officeart/2005/8/layout/hierarchy2"/>
    <dgm:cxn modelId="{39DF01D2-96DD-451D-8DBD-2E02C014697F}" type="presParOf" srcId="{50A4A10B-B488-45C6-A33F-36D77FC91880}" destId="{EB3B99E7-04E8-4DE4-A3DE-F6FC036AA1DF}" srcOrd="0" destOrd="0" presId="urn:microsoft.com/office/officeart/2005/8/layout/hierarchy2"/>
    <dgm:cxn modelId="{26B166E2-9EF1-4AF7-94A2-54F83DE8FD1A}" type="presParOf" srcId="{50A4A10B-B488-45C6-A33F-36D77FC91880}" destId="{02F3E6B4-ED31-4789-B58E-76D2E2D4D6D5}" srcOrd="1" destOrd="0" presId="urn:microsoft.com/office/officeart/2005/8/layout/hierarchy2"/>
    <dgm:cxn modelId="{99FF2D53-19AD-42C7-97A0-BC3AB56318C0}" type="presParOf" srcId="{02F3E6B4-ED31-4789-B58E-76D2E2D4D6D5}" destId="{F9445D9A-66D5-4935-BAD7-1595B2F1129F}" srcOrd="0" destOrd="0" presId="urn:microsoft.com/office/officeart/2005/8/layout/hierarchy2"/>
    <dgm:cxn modelId="{D9CE2432-ABB3-4D6D-8998-E6D6C11CED36}" type="presParOf" srcId="{F9445D9A-66D5-4935-BAD7-1595B2F1129F}" destId="{B2F0C29A-642D-4448-B717-262DC77B2B04}" srcOrd="0" destOrd="0" presId="urn:microsoft.com/office/officeart/2005/8/layout/hierarchy2"/>
    <dgm:cxn modelId="{815EB2DD-89D0-4694-A0BA-21EBBA9B504C}" type="presParOf" srcId="{02F3E6B4-ED31-4789-B58E-76D2E2D4D6D5}" destId="{A607B61F-FFFB-48FC-A392-9601F9AD825B}" srcOrd="1" destOrd="0" presId="urn:microsoft.com/office/officeart/2005/8/layout/hierarchy2"/>
    <dgm:cxn modelId="{A1B122FC-789E-439E-9319-661D684714D8}" type="presParOf" srcId="{A607B61F-FFFB-48FC-A392-9601F9AD825B}" destId="{A293D5C1-B1B2-47AA-ABD8-A445D736FFCD}" srcOrd="0" destOrd="0" presId="urn:microsoft.com/office/officeart/2005/8/layout/hierarchy2"/>
    <dgm:cxn modelId="{EBCA494E-D1E3-48E5-8369-4A3C29F83B16}" type="presParOf" srcId="{A607B61F-FFFB-48FC-A392-9601F9AD825B}" destId="{8C4F7B4E-DAB5-4E26-88C7-96C6A98F1D0B}" srcOrd="1" destOrd="0" presId="urn:microsoft.com/office/officeart/2005/8/layout/hierarchy2"/>
    <dgm:cxn modelId="{504418B6-BE7F-4EE8-9D2A-BA5DC7E383E5}" type="presParOf" srcId="{02F3E6B4-ED31-4789-B58E-76D2E2D4D6D5}" destId="{0FE8DCAE-9C43-45A0-9229-77B17079B8A1}" srcOrd="2" destOrd="0" presId="urn:microsoft.com/office/officeart/2005/8/layout/hierarchy2"/>
    <dgm:cxn modelId="{223DC8EF-13C9-4899-A905-B8DCC0B75B34}" type="presParOf" srcId="{0FE8DCAE-9C43-45A0-9229-77B17079B8A1}" destId="{5EB69269-FBB2-47D5-919F-1C5147A7086C}" srcOrd="0" destOrd="0" presId="urn:microsoft.com/office/officeart/2005/8/layout/hierarchy2"/>
    <dgm:cxn modelId="{F50B5681-C777-4926-93A5-25048904B77C}" type="presParOf" srcId="{02F3E6B4-ED31-4789-B58E-76D2E2D4D6D5}" destId="{C1747A53-F696-495E-8B52-5DE9868A076D}" srcOrd="3" destOrd="0" presId="urn:microsoft.com/office/officeart/2005/8/layout/hierarchy2"/>
    <dgm:cxn modelId="{39BEEF23-6022-4A0E-882C-4AA86DB7E481}" type="presParOf" srcId="{C1747A53-F696-495E-8B52-5DE9868A076D}" destId="{D09950A1-0FC1-4AD8-9A76-36B2958F5D63}" srcOrd="0" destOrd="0" presId="urn:microsoft.com/office/officeart/2005/8/layout/hierarchy2"/>
    <dgm:cxn modelId="{9DC4C47F-47B6-4461-9624-06BE4F1D19B6}" type="presParOf" srcId="{C1747A53-F696-495E-8B52-5DE9868A076D}" destId="{E358D599-6CAA-435E-8427-C6088F70EF56}" srcOrd="1" destOrd="0" presId="urn:microsoft.com/office/officeart/2005/8/layout/hierarchy2"/>
    <dgm:cxn modelId="{3A64E98B-4829-4694-B8DC-B97E2DAD4F4B}" type="presParOf" srcId="{E358D599-6CAA-435E-8427-C6088F70EF56}" destId="{AC1A39D8-18D3-4166-BDD3-0EA452F78797}" srcOrd="0" destOrd="0" presId="urn:microsoft.com/office/officeart/2005/8/layout/hierarchy2"/>
    <dgm:cxn modelId="{2F5449E7-4446-4B46-9DB1-3D38504F2146}" type="presParOf" srcId="{AC1A39D8-18D3-4166-BDD3-0EA452F78797}" destId="{0AA1EAF5-5BE9-460C-974C-AB36D813D5E2}" srcOrd="0" destOrd="0" presId="urn:microsoft.com/office/officeart/2005/8/layout/hierarchy2"/>
    <dgm:cxn modelId="{E9E5DD2B-A07D-4F08-ABB1-6C55DE1EED07}" type="presParOf" srcId="{E358D599-6CAA-435E-8427-C6088F70EF56}" destId="{3AB3973A-1D71-46A8-A374-44712E65A5F6}" srcOrd="1" destOrd="0" presId="urn:microsoft.com/office/officeart/2005/8/layout/hierarchy2"/>
    <dgm:cxn modelId="{1DF19E98-077A-4D04-9D7B-2DCA755F043E}" type="presParOf" srcId="{3AB3973A-1D71-46A8-A374-44712E65A5F6}" destId="{D93D250B-B8B6-4C36-B9C2-8AF2104D3616}" srcOrd="0" destOrd="0" presId="urn:microsoft.com/office/officeart/2005/8/layout/hierarchy2"/>
    <dgm:cxn modelId="{DE719A75-6C2C-48BC-A6A4-967E59FDCD55}" type="presParOf" srcId="{3AB3973A-1D71-46A8-A374-44712E65A5F6}" destId="{B3B5EBF6-A044-4CDB-9365-55DB6437F761}" srcOrd="1" destOrd="0" presId="urn:microsoft.com/office/officeart/2005/8/layout/hierarchy2"/>
    <dgm:cxn modelId="{0D36906E-28E8-4713-8524-718701F1D451}" type="presParOf" srcId="{E358D599-6CAA-435E-8427-C6088F70EF56}" destId="{E614C993-EAF9-42FD-8AF2-D065C92E3A2C}" srcOrd="2" destOrd="0" presId="urn:microsoft.com/office/officeart/2005/8/layout/hierarchy2"/>
    <dgm:cxn modelId="{1F3CC443-225A-4191-95C1-05192BB85BD5}" type="presParOf" srcId="{E614C993-EAF9-42FD-8AF2-D065C92E3A2C}" destId="{27D51B51-057F-494A-8906-6DB2B0571FB9}" srcOrd="0" destOrd="0" presId="urn:microsoft.com/office/officeart/2005/8/layout/hierarchy2"/>
    <dgm:cxn modelId="{3F8202D4-5A9E-40FE-B0D7-F2A6D6DC2C58}" type="presParOf" srcId="{E358D599-6CAA-435E-8427-C6088F70EF56}" destId="{363776AB-CC58-45BB-9A6D-ECE1DF1B30A3}" srcOrd="3" destOrd="0" presId="urn:microsoft.com/office/officeart/2005/8/layout/hierarchy2"/>
    <dgm:cxn modelId="{C381756D-318C-4693-912E-7903EFA9A016}" type="presParOf" srcId="{363776AB-CC58-45BB-9A6D-ECE1DF1B30A3}" destId="{095F8448-CE00-43AA-AC36-FC0F18913D3F}" srcOrd="0" destOrd="0" presId="urn:microsoft.com/office/officeart/2005/8/layout/hierarchy2"/>
    <dgm:cxn modelId="{442138CD-E8EB-4B12-B91B-F5C0C70C0F19}" type="presParOf" srcId="{363776AB-CC58-45BB-9A6D-ECE1DF1B30A3}" destId="{B0A3A0EF-8846-4306-A97D-BDADEA3EF0A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8BFB9-5BCC-4108-9FB9-03BAEE6AE6A4}">
      <dgm:prSet phldrT="[Texto]" custT="1"/>
      <dgm:spPr/>
      <dgm:t>
        <a:bodyPr/>
        <a:lstStyle/>
        <a:p>
          <a:r>
            <a:rPr lang="es-ES" sz="2400" b="1" i="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INTEGRANTES DE AIE</a:t>
          </a:r>
          <a:endParaRPr lang="es-ES" sz="2400" b="1" i="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A8F1A03E-98D7-4776-BB08-154506E46032}" type="parTrans" cxnId="{BDE7636D-B815-434F-8C69-53FDBFE473D5}">
      <dgm:prSet/>
      <dgm:spPr/>
      <dgm:t>
        <a:bodyPr/>
        <a:lstStyle/>
        <a:p>
          <a:endParaRPr lang="es-ES"/>
        </a:p>
      </dgm:t>
    </dgm:pt>
    <dgm:pt modelId="{FA63C8EC-C322-44B6-AA0D-1CB9B8183578}" type="sibTrans" cxnId="{BDE7636D-B815-434F-8C69-53FDBFE473D5}">
      <dgm:prSet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200" b="1" u="sng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INTÉRPRETES</a:t>
          </a:r>
        </a:p>
        <a:p>
          <a:r>
            <a:rPr lang="es-ES" sz="1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(ARTISTAS </a:t>
          </a:r>
          <a:r>
            <a:rPr lang="es-ES" sz="1800" b="1" i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RELEVANTES O PRINCIPALES EN SU INTERPRETACIÓN MUSICAL</a:t>
          </a:r>
          <a:r>
            <a:rPr lang="es-ES" sz="1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)</a:t>
          </a:r>
        </a:p>
        <a:p>
          <a:r>
            <a:rPr lang="es-ES" sz="1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SOLISTAS, DIRECTOR DE ORQUESTA…</a:t>
          </a: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15771AF2-4B3F-4820-AB69-FB96AD28CD5D}">
      <dgm:prSet phldrT="[Texto]" custT="1"/>
      <dgm:spPr/>
      <dgm:t>
        <a:bodyPr/>
        <a:lstStyle/>
        <a:p>
          <a:r>
            <a:rPr lang="es-ES" sz="2200" b="1" u="sng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EJECUTANTES</a:t>
          </a:r>
        </a:p>
        <a:p>
          <a:r>
            <a:rPr lang="es-ES" sz="1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(ARTISTAS ACOMPAÑANTES A LA INTERPRETACIÓN PRINCIPAL)</a:t>
          </a:r>
        </a:p>
        <a:p>
          <a:r>
            <a:rPr lang="es-ES" sz="1800" b="1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ORQUESTAS, COROS…</a:t>
          </a:r>
          <a:endParaRPr lang="es-ES" sz="1800" b="1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CA13A6BB-F7E7-44CC-8DAC-CFCBBC107E1E}" type="parTrans" cxnId="{84132C3E-7AEA-4EE1-BB3C-20504CF44D24}">
      <dgm:prSet/>
      <dgm:spPr/>
      <dgm:t>
        <a:bodyPr/>
        <a:lstStyle/>
        <a:p>
          <a:endParaRPr lang="es-ES"/>
        </a:p>
      </dgm:t>
    </dgm:pt>
    <dgm:pt modelId="{D7E8CA1B-2E87-4B78-B5F6-BAEF3F077B7D}" type="sibTrans" cxnId="{84132C3E-7AEA-4EE1-BB3C-20504CF44D24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31B7BE7-3358-4E7A-9937-6190EA8AB449}" type="pres">
      <dgm:prSet presAssocID="{43E8BFB9-5BCC-4108-9FB9-03BAEE6AE6A4}" presName="hierRoot1" presStyleCnt="0"/>
      <dgm:spPr/>
    </dgm:pt>
    <dgm:pt modelId="{0D9130DA-8A46-4A9E-AD2D-BAA1CE117F06}" type="pres">
      <dgm:prSet presAssocID="{43E8BFB9-5BCC-4108-9FB9-03BAEE6AE6A4}" presName="composite" presStyleCnt="0"/>
      <dgm:spPr/>
    </dgm:pt>
    <dgm:pt modelId="{DFC37726-2C5E-48EB-AB61-D469EE483C97}" type="pres">
      <dgm:prSet presAssocID="{43E8BFB9-5BCC-4108-9FB9-03BAEE6AE6A4}" presName="background" presStyleLbl="node0" presStyleIdx="0" presStyleCnt="1"/>
      <dgm:spPr/>
    </dgm:pt>
    <dgm:pt modelId="{D29A6138-7747-44D1-BB7F-5C4DAA905018}" type="pres">
      <dgm:prSet presAssocID="{43E8BFB9-5BCC-4108-9FB9-03BAEE6AE6A4}" presName="text" presStyleLbl="fgAcc0" presStyleIdx="0" presStyleCnt="1" custScaleX="249706" custScaleY="63454" custLinFactNeighborX="-17042" custLinFactNeighborY="-279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DEA3C5-39E9-40F3-B40E-C61D814141FB}" type="pres">
      <dgm:prSet presAssocID="{43E8BFB9-5BCC-4108-9FB9-03BAEE6AE6A4}" presName="hierChild2" presStyleCnt="0"/>
      <dgm:spPr/>
    </dgm:pt>
    <dgm:pt modelId="{E09AB0CA-8EBA-485A-B154-09AFB8B0EAB8}" type="pres">
      <dgm:prSet presAssocID="{ECA671D3-3B79-4BE9-A331-07217FB701C6}" presName="Name10" presStyleLbl="parChTrans1D2" presStyleIdx="0" presStyleCnt="2"/>
      <dgm:spPr/>
      <dgm:t>
        <a:bodyPr/>
        <a:lstStyle/>
        <a:p>
          <a:endParaRPr lang="es-ES"/>
        </a:p>
      </dgm:t>
    </dgm:pt>
    <dgm:pt modelId="{05A5803D-D5CB-4B75-B65E-6B822C32D730}" type="pres">
      <dgm:prSet presAssocID="{B81A58BC-DB36-48C1-8101-4FB0A82A4312}" presName="hierRoot2" presStyleCnt="0"/>
      <dgm:spPr/>
    </dgm:pt>
    <dgm:pt modelId="{44EEC9C0-33FC-4B16-BB6A-B8BADAECB44B}" type="pres">
      <dgm:prSet presAssocID="{B81A58BC-DB36-48C1-8101-4FB0A82A4312}" presName="composite2" presStyleCnt="0"/>
      <dgm:spPr/>
    </dgm:pt>
    <dgm:pt modelId="{FD4AD5EB-BFF0-4FE2-9425-F2CE7D60A95A}" type="pres">
      <dgm:prSet presAssocID="{B81A58BC-DB36-48C1-8101-4FB0A82A4312}" presName="background2" presStyleLbl="node2" presStyleIdx="0" presStyleCnt="2"/>
      <dgm:spPr/>
    </dgm:pt>
    <dgm:pt modelId="{F2DDFD90-527E-4ACE-ADA8-A5C0E796E533}" type="pres">
      <dgm:prSet presAssocID="{B81A58BC-DB36-48C1-8101-4FB0A82A4312}" presName="text2" presStyleLbl="fgAcc2" presStyleIdx="0" presStyleCnt="2" custScaleX="235562" custScaleY="191167" custLinFactNeighborX="-11163" custLinFactNeighborY="203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52104D-F2F4-47BD-8E8F-FD00CFF3A6E2}" type="pres">
      <dgm:prSet presAssocID="{B81A58BC-DB36-48C1-8101-4FB0A82A4312}" presName="hierChild3" presStyleCnt="0"/>
      <dgm:spPr/>
    </dgm:pt>
    <dgm:pt modelId="{AA20ACEE-B10B-4873-8340-820FCAE0A552}" type="pres">
      <dgm:prSet presAssocID="{CA13A6BB-F7E7-44CC-8DAC-CFCBBC107E1E}" presName="Name10" presStyleLbl="parChTrans1D2" presStyleIdx="1" presStyleCnt="2"/>
      <dgm:spPr/>
      <dgm:t>
        <a:bodyPr/>
        <a:lstStyle/>
        <a:p>
          <a:endParaRPr lang="es-ES"/>
        </a:p>
      </dgm:t>
    </dgm:pt>
    <dgm:pt modelId="{978D6573-8BA0-4216-9E4D-3D0CCA560A01}" type="pres">
      <dgm:prSet presAssocID="{15771AF2-4B3F-4820-AB69-FB96AD28CD5D}" presName="hierRoot2" presStyleCnt="0"/>
      <dgm:spPr/>
    </dgm:pt>
    <dgm:pt modelId="{118BBF92-0C1F-4BBF-97B7-070F6D286908}" type="pres">
      <dgm:prSet presAssocID="{15771AF2-4B3F-4820-AB69-FB96AD28CD5D}" presName="composite2" presStyleCnt="0"/>
      <dgm:spPr/>
    </dgm:pt>
    <dgm:pt modelId="{BEA44C23-4196-48C5-A7A1-C14E00C66D91}" type="pres">
      <dgm:prSet presAssocID="{15771AF2-4B3F-4820-AB69-FB96AD28CD5D}" presName="background2" presStyleLbl="node2" presStyleIdx="1" presStyleCnt="2"/>
      <dgm:spPr/>
    </dgm:pt>
    <dgm:pt modelId="{05308DA1-EC32-4865-927E-04523E15D60D}" type="pres">
      <dgm:prSet presAssocID="{15771AF2-4B3F-4820-AB69-FB96AD28CD5D}" presName="text2" presStyleLbl="fgAcc2" presStyleIdx="1" presStyleCnt="2" custScaleX="226765" custScaleY="194987" custLinFactNeighborX="-811" custLinFactNeighborY="203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66889D-3BBA-4A69-9D02-459C034D2FC7}" type="pres">
      <dgm:prSet presAssocID="{15771AF2-4B3F-4820-AB69-FB96AD28CD5D}" presName="hierChild3" presStyleCnt="0"/>
      <dgm:spPr/>
    </dgm:pt>
  </dgm:ptLst>
  <dgm:cxnLst>
    <dgm:cxn modelId="{84132C3E-7AEA-4EE1-BB3C-20504CF44D24}" srcId="{43E8BFB9-5BCC-4108-9FB9-03BAEE6AE6A4}" destId="{15771AF2-4B3F-4820-AB69-FB96AD28CD5D}" srcOrd="1" destOrd="0" parTransId="{CA13A6BB-F7E7-44CC-8DAC-CFCBBC107E1E}" sibTransId="{D7E8CA1B-2E87-4B78-B5F6-BAEF3F077B7D}"/>
    <dgm:cxn modelId="{E5A05080-FA7E-4221-939B-E2E6F8A3027E}" type="presOf" srcId="{F476B613-16BD-4F8B-8A8E-EA001FA08859}" destId="{2C6EB315-CE14-43FD-8EC0-07B0E7121AAE}" srcOrd="0" destOrd="0" presId="urn:microsoft.com/office/officeart/2005/8/layout/hierarchy1"/>
    <dgm:cxn modelId="{76B06A09-43AA-4356-BC13-6B1B9622CA48}" type="presOf" srcId="{43E8BFB9-5BCC-4108-9FB9-03BAEE6AE6A4}" destId="{D29A6138-7747-44D1-BB7F-5C4DAA905018}" srcOrd="0" destOrd="0" presId="urn:microsoft.com/office/officeart/2005/8/layout/hierarchy1"/>
    <dgm:cxn modelId="{C8E2EC40-975E-44AF-AA8E-58E970EC8CA7}" srcId="{43E8BFB9-5BCC-4108-9FB9-03BAEE6AE6A4}" destId="{B81A58BC-DB36-48C1-8101-4FB0A82A4312}" srcOrd="0" destOrd="0" parTransId="{ECA671D3-3B79-4BE9-A331-07217FB701C6}" sibTransId="{1EB5E3FD-21FA-4D52-B8FE-462C6696B8CA}"/>
    <dgm:cxn modelId="{50F0B7DC-78A6-4E22-AD53-415B876B49A6}" type="presOf" srcId="{ECA671D3-3B79-4BE9-A331-07217FB701C6}" destId="{E09AB0CA-8EBA-485A-B154-09AFB8B0EAB8}" srcOrd="0" destOrd="0" presId="urn:microsoft.com/office/officeart/2005/8/layout/hierarchy1"/>
    <dgm:cxn modelId="{DBF22FE5-8FBB-47D5-A485-C55F44506CF9}" type="presOf" srcId="{15771AF2-4B3F-4820-AB69-FB96AD28CD5D}" destId="{05308DA1-EC32-4865-927E-04523E15D60D}" srcOrd="0" destOrd="0" presId="urn:microsoft.com/office/officeart/2005/8/layout/hierarchy1"/>
    <dgm:cxn modelId="{62E9F4C2-B8C3-4170-98D5-40FB961C6F12}" type="presOf" srcId="{CA13A6BB-F7E7-44CC-8DAC-CFCBBC107E1E}" destId="{AA20ACEE-B10B-4873-8340-820FCAE0A552}" srcOrd="0" destOrd="0" presId="urn:microsoft.com/office/officeart/2005/8/layout/hierarchy1"/>
    <dgm:cxn modelId="{46378E72-DE4B-4865-AAF6-FE4649BDA186}" type="presOf" srcId="{B81A58BC-DB36-48C1-8101-4FB0A82A4312}" destId="{F2DDFD90-527E-4ACE-ADA8-A5C0E796E533}" srcOrd="0" destOrd="0" presId="urn:microsoft.com/office/officeart/2005/8/layout/hierarchy1"/>
    <dgm:cxn modelId="{BDE7636D-B815-434F-8C69-53FDBFE473D5}" srcId="{F476B613-16BD-4F8B-8A8E-EA001FA08859}" destId="{43E8BFB9-5BCC-4108-9FB9-03BAEE6AE6A4}" srcOrd="0" destOrd="0" parTransId="{A8F1A03E-98D7-4776-BB08-154506E46032}" sibTransId="{FA63C8EC-C322-44B6-AA0D-1CB9B8183578}"/>
    <dgm:cxn modelId="{1B1E6EF6-6B68-46A8-9D5C-85C9FFF799E3}" type="presParOf" srcId="{2C6EB315-CE14-43FD-8EC0-07B0E7121AAE}" destId="{831B7BE7-3358-4E7A-9937-6190EA8AB449}" srcOrd="0" destOrd="0" presId="urn:microsoft.com/office/officeart/2005/8/layout/hierarchy1"/>
    <dgm:cxn modelId="{0EFEA008-8DE9-47FF-A0B5-5870F546A8F3}" type="presParOf" srcId="{831B7BE7-3358-4E7A-9937-6190EA8AB449}" destId="{0D9130DA-8A46-4A9E-AD2D-BAA1CE117F06}" srcOrd="0" destOrd="0" presId="urn:microsoft.com/office/officeart/2005/8/layout/hierarchy1"/>
    <dgm:cxn modelId="{2BFDFA90-5AEE-4A7D-80C0-D6817A036E57}" type="presParOf" srcId="{0D9130DA-8A46-4A9E-AD2D-BAA1CE117F06}" destId="{DFC37726-2C5E-48EB-AB61-D469EE483C97}" srcOrd="0" destOrd="0" presId="urn:microsoft.com/office/officeart/2005/8/layout/hierarchy1"/>
    <dgm:cxn modelId="{A3AB5D69-3F23-45F7-B7D7-AF21012D7B5E}" type="presParOf" srcId="{0D9130DA-8A46-4A9E-AD2D-BAA1CE117F06}" destId="{D29A6138-7747-44D1-BB7F-5C4DAA905018}" srcOrd="1" destOrd="0" presId="urn:microsoft.com/office/officeart/2005/8/layout/hierarchy1"/>
    <dgm:cxn modelId="{00259E23-3B56-467F-B0B1-5AF7FA199133}" type="presParOf" srcId="{831B7BE7-3358-4E7A-9937-6190EA8AB449}" destId="{2CDEA3C5-39E9-40F3-B40E-C61D814141FB}" srcOrd="1" destOrd="0" presId="urn:microsoft.com/office/officeart/2005/8/layout/hierarchy1"/>
    <dgm:cxn modelId="{D029F76E-9433-4A8E-AD69-2D59BCE611E1}" type="presParOf" srcId="{2CDEA3C5-39E9-40F3-B40E-C61D814141FB}" destId="{E09AB0CA-8EBA-485A-B154-09AFB8B0EAB8}" srcOrd="0" destOrd="0" presId="urn:microsoft.com/office/officeart/2005/8/layout/hierarchy1"/>
    <dgm:cxn modelId="{D0EC5830-A593-4770-8B65-A3BBCF4C6693}" type="presParOf" srcId="{2CDEA3C5-39E9-40F3-B40E-C61D814141FB}" destId="{05A5803D-D5CB-4B75-B65E-6B822C32D730}" srcOrd="1" destOrd="0" presId="urn:microsoft.com/office/officeart/2005/8/layout/hierarchy1"/>
    <dgm:cxn modelId="{2CD5C6CE-6304-443C-8581-3CD2899F68C0}" type="presParOf" srcId="{05A5803D-D5CB-4B75-B65E-6B822C32D730}" destId="{44EEC9C0-33FC-4B16-BB6A-B8BADAECB44B}" srcOrd="0" destOrd="0" presId="urn:microsoft.com/office/officeart/2005/8/layout/hierarchy1"/>
    <dgm:cxn modelId="{ECEF6B90-7A74-47AC-BC2E-FCD8D6C7FCF0}" type="presParOf" srcId="{44EEC9C0-33FC-4B16-BB6A-B8BADAECB44B}" destId="{FD4AD5EB-BFF0-4FE2-9425-F2CE7D60A95A}" srcOrd="0" destOrd="0" presId="urn:microsoft.com/office/officeart/2005/8/layout/hierarchy1"/>
    <dgm:cxn modelId="{C7EAB780-99FB-4D72-9634-0878A17DC8DD}" type="presParOf" srcId="{44EEC9C0-33FC-4B16-BB6A-B8BADAECB44B}" destId="{F2DDFD90-527E-4ACE-ADA8-A5C0E796E533}" srcOrd="1" destOrd="0" presId="urn:microsoft.com/office/officeart/2005/8/layout/hierarchy1"/>
    <dgm:cxn modelId="{DC70CDBE-66A3-4042-88CC-4BACF0026461}" type="presParOf" srcId="{05A5803D-D5CB-4B75-B65E-6B822C32D730}" destId="{A452104D-F2F4-47BD-8E8F-FD00CFF3A6E2}" srcOrd="1" destOrd="0" presId="urn:microsoft.com/office/officeart/2005/8/layout/hierarchy1"/>
    <dgm:cxn modelId="{33DFC13D-B4F7-4BE0-8C4F-AA00F9C64316}" type="presParOf" srcId="{2CDEA3C5-39E9-40F3-B40E-C61D814141FB}" destId="{AA20ACEE-B10B-4873-8340-820FCAE0A552}" srcOrd="2" destOrd="0" presId="urn:microsoft.com/office/officeart/2005/8/layout/hierarchy1"/>
    <dgm:cxn modelId="{0CE1D17C-D634-4510-B25A-D7A64F942BC9}" type="presParOf" srcId="{2CDEA3C5-39E9-40F3-B40E-C61D814141FB}" destId="{978D6573-8BA0-4216-9E4D-3D0CCA560A01}" srcOrd="3" destOrd="0" presId="urn:microsoft.com/office/officeart/2005/8/layout/hierarchy1"/>
    <dgm:cxn modelId="{6594DD18-7454-4216-9D4F-2787ACB4C470}" type="presParOf" srcId="{978D6573-8BA0-4216-9E4D-3D0CCA560A01}" destId="{118BBF92-0C1F-4BBF-97B7-070F6D286908}" srcOrd="0" destOrd="0" presId="urn:microsoft.com/office/officeart/2005/8/layout/hierarchy1"/>
    <dgm:cxn modelId="{3C03399C-9C79-4B94-A03F-49E9650C4BA4}" type="presParOf" srcId="{118BBF92-0C1F-4BBF-97B7-070F6D286908}" destId="{BEA44C23-4196-48C5-A7A1-C14E00C66D91}" srcOrd="0" destOrd="0" presId="urn:microsoft.com/office/officeart/2005/8/layout/hierarchy1"/>
    <dgm:cxn modelId="{8CE27302-9999-4BEB-BE26-EFA80D31195F}" type="presParOf" srcId="{118BBF92-0C1F-4BBF-97B7-070F6D286908}" destId="{05308DA1-EC32-4865-927E-04523E15D60D}" srcOrd="1" destOrd="0" presId="urn:microsoft.com/office/officeart/2005/8/layout/hierarchy1"/>
    <dgm:cxn modelId="{95C2C74B-D85B-4F0C-9A90-D2F348E0CED9}" type="presParOf" srcId="{978D6573-8BA0-4216-9E4D-3D0CCA560A01}" destId="{5B66889D-3BBA-4A69-9D02-459C034D2FC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8BFB9-5BCC-4108-9FB9-03BAEE6AE6A4}">
      <dgm:prSet phldrT="[Texto]" custT="1"/>
      <dgm:spPr/>
      <dgm:t>
        <a:bodyPr/>
        <a:lstStyle/>
        <a:p>
          <a:r>
            <a:rPr lang="es-ES" sz="2400" b="1" i="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AFILIADOS DE AIE</a:t>
          </a:r>
          <a:endParaRPr lang="es-ES" sz="2400" b="1" i="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A8F1A03E-98D7-4776-BB08-154506E46032}" type="parTrans" cxnId="{BDE7636D-B815-434F-8C69-53FDBFE473D5}">
      <dgm:prSet/>
      <dgm:spPr/>
      <dgm:t>
        <a:bodyPr/>
        <a:lstStyle/>
        <a:p>
          <a:endParaRPr lang="es-ES"/>
        </a:p>
      </dgm:t>
    </dgm:pt>
    <dgm:pt modelId="{FA63C8EC-C322-44B6-AA0D-1CB9B8183578}" type="sibTrans" cxnId="{BDE7636D-B815-434F-8C69-53FDBFE473D5}">
      <dgm:prSet/>
      <dgm:spPr/>
      <dgm:t>
        <a:bodyPr/>
        <a:lstStyle/>
        <a:p>
          <a:endParaRPr lang="es-ES"/>
        </a:p>
      </dgm:t>
    </dgm:pt>
    <dgm:pt modelId="{BDA3BEF3-842A-484F-9577-562173A80790}">
      <dgm:prSet custT="1"/>
      <dgm:spPr/>
      <dgm:t>
        <a:bodyPr/>
        <a:lstStyle/>
        <a:p>
          <a:r>
            <a:rPr lang="es-ES" sz="2400" dirty="0" smtClean="0"/>
            <a:t>ASOCIADOS</a:t>
          </a:r>
          <a:endParaRPr lang="es-ES" sz="2400" dirty="0"/>
        </a:p>
      </dgm:t>
    </dgm:pt>
    <dgm:pt modelId="{8BBD9AAD-D7CA-4B30-8766-BC43AB3EAA49}" type="parTrans" cxnId="{4E5F391F-F57F-4837-A6D3-FB01B9CDAC6B}">
      <dgm:prSet/>
      <dgm:spPr/>
      <dgm:t>
        <a:bodyPr/>
        <a:lstStyle/>
        <a:p>
          <a:endParaRPr lang="es-ES"/>
        </a:p>
      </dgm:t>
    </dgm:pt>
    <dgm:pt modelId="{B38B2A14-BF42-4A38-BE26-474D2E889A3F}" type="sibTrans" cxnId="{4E5F391F-F57F-4837-A6D3-FB01B9CDAC6B}">
      <dgm:prSet/>
      <dgm:spPr/>
      <dgm:t>
        <a:bodyPr/>
        <a:lstStyle/>
        <a:p>
          <a:endParaRPr lang="es-ES"/>
        </a:p>
      </dgm:t>
    </dgm:pt>
    <dgm:pt modelId="{CCB4EFA5-0D49-4B89-8476-FDF49CEC8F8E}">
      <dgm:prSet custT="1"/>
      <dgm:spPr/>
      <dgm:t>
        <a:bodyPr/>
        <a:lstStyle/>
        <a:p>
          <a:r>
            <a:rPr lang="es-ES" sz="2400" dirty="0" smtClean="0"/>
            <a:t>ADHERIDOS</a:t>
          </a:r>
          <a:endParaRPr lang="es-ES" sz="2400" dirty="0"/>
        </a:p>
      </dgm:t>
    </dgm:pt>
    <dgm:pt modelId="{EEE7B1EA-DD80-41B0-9067-CE390DD17A51}" type="parTrans" cxnId="{B57AC50E-C4DB-43E4-B3FD-B0022C3FF56A}">
      <dgm:prSet/>
      <dgm:spPr/>
      <dgm:t>
        <a:bodyPr/>
        <a:lstStyle/>
        <a:p>
          <a:endParaRPr lang="es-ES"/>
        </a:p>
      </dgm:t>
    </dgm:pt>
    <dgm:pt modelId="{DF686664-4162-4C11-A280-C8FA3FA53175}" type="sibTrans" cxnId="{B57AC50E-C4DB-43E4-B3FD-B0022C3FF56A}">
      <dgm:prSet/>
      <dgm:spPr/>
      <dgm:t>
        <a:bodyPr/>
        <a:lstStyle/>
        <a:p>
          <a:endParaRPr lang="es-ES"/>
        </a:p>
      </dgm:t>
    </dgm:pt>
    <dgm:pt modelId="{3C2443D3-2649-4DB5-BB01-08C767836292}">
      <dgm:prSet custT="1"/>
      <dgm:spPr/>
      <dgm:t>
        <a:bodyPr/>
        <a:lstStyle/>
        <a:p>
          <a:r>
            <a:rPr lang="es-ES" sz="2400" dirty="0" smtClean="0"/>
            <a:t>SOCIOS</a:t>
          </a:r>
          <a:endParaRPr lang="es-ES" sz="2400" dirty="0"/>
        </a:p>
      </dgm:t>
    </dgm:pt>
    <dgm:pt modelId="{322D985C-5D1A-44E6-9018-267E82AF28C9}" type="parTrans" cxnId="{1F03195D-476F-4BAD-9BE9-ACCCAC0AB6B2}">
      <dgm:prSet/>
      <dgm:spPr/>
      <dgm:t>
        <a:bodyPr/>
        <a:lstStyle/>
        <a:p>
          <a:endParaRPr lang="es-ES"/>
        </a:p>
      </dgm:t>
    </dgm:pt>
    <dgm:pt modelId="{75521AF4-7A70-4D46-BA24-46C4DBF00A5B}" type="sibTrans" cxnId="{1F03195D-476F-4BAD-9BE9-ACCCAC0AB6B2}">
      <dgm:prSet/>
      <dgm:spPr/>
      <dgm:t>
        <a:bodyPr/>
        <a:lstStyle/>
        <a:p>
          <a:endParaRPr lang="es-ES"/>
        </a:p>
      </dgm:t>
    </dgm:pt>
    <dgm:pt modelId="{DF2A1FC9-A40E-4E5B-B248-91AB8009A9ED}">
      <dgm:prSet/>
      <dgm:spPr/>
      <dgm:t>
        <a:bodyPr/>
        <a:lstStyle/>
        <a:p>
          <a:r>
            <a:rPr lang="es-ES" dirty="0" smtClean="0"/>
            <a:t>SOCIOS ACTIVOS</a:t>
          </a:r>
          <a:endParaRPr lang="es-ES" dirty="0"/>
        </a:p>
      </dgm:t>
    </dgm:pt>
    <dgm:pt modelId="{D2754CEE-ACAA-480E-BF52-835E65109EE7}" type="parTrans" cxnId="{3E2D0A90-14D9-4422-ACB9-4914CF52A2EE}">
      <dgm:prSet/>
      <dgm:spPr/>
      <dgm:t>
        <a:bodyPr/>
        <a:lstStyle/>
        <a:p>
          <a:endParaRPr lang="es-ES"/>
        </a:p>
      </dgm:t>
    </dgm:pt>
    <dgm:pt modelId="{3C8B0A8F-891C-4AC1-98B0-B2640744593D}" type="sibTrans" cxnId="{3E2D0A90-14D9-4422-ACB9-4914CF52A2EE}">
      <dgm:prSet/>
      <dgm:spPr/>
      <dgm:t>
        <a:bodyPr/>
        <a:lstStyle/>
        <a:p>
          <a:endParaRPr lang="es-ES"/>
        </a:p>
      </dgm:t>
    </dgm:pt>
    <dgm:pt modelId="{E8C3BCF2-FDCE-47F9-89B9-DC9467896306}">
      <dgm:prSet/>
      <dgm:spPr/>
      <dgm:t>
        <a:bodyPr/>
        <a:lstStyle/>
        <a:p>
          <a:endParaRPr lang="es-ES"/>
        </a:p>
      </dgm:t>
    </dgm:pt>
    <dgm:pt modelId="{FF32927B-7F53-461C-9B07-E31328906F88}" type="parTrans" cxnId="{B3D7B2F8-B7E5-413A-B4B1-C4CD3C4102AA}">
      <dgm:prSet/>
      <dgm:spPr/>
      <dgm:t>
        <a:bodyPr/>
        <a:lstStyle/>
        <a:p>
          <a:endParaRPr lang="es-ES"/>
        </a:p>
      </dgm:t>
    </dgm:pt>
    <dgm:pt modelId="{44F7F83E-45DA-4DE1-89FF-50895E2B30EA}" type="sibTrans" cxnId="{B3D7B2F8-B7E5-413A-B4B1-C4CD3C4102AA}">
      <dgm:prSet/>
      <dgm:spPr/>
      <dgm:t>
        <a:bodyPr/>
        <a:lstStyle/>
        <a:p>
          <a:endParaRPr lang="es-ES"/>
        </a:p>
      </dgm:t>
    </dgm:pt>
    <dgm:pt modelId="{8C21F3A4-22C4-4696-A80E-BA0B4FB7A232}">
      <dgm:prSet/>
      <dgm:spPr/>
      <dgm:t>
        <a:bodyPr/>
        <a:lstStyle/>
        <a:p>
          <a:r>
            <a:rPr lang="es-ES" dirty="0" smtClean="0"/>
            <a:t>DERECHOS POLÍTICOS Y ECONÓMICOS</a:t>
          </a:r>
          <a:endParaRPr lang="es-ES" dirty="0"/>
        </a:p>
      </dgm:t>
    </dgm:pt>
    <dgm:pt modelId="{9BBC9C88-F50A-4274-AB3D-56BA1BAE03C8}" type="parTrans" cxnId="{AF9020AD-AB86-4732-863C-5AB5617C0D78}">
      <dgm:prSet/>
      <dgm:spPr/>
      <dgm:t>
        <a:bodyPr/>
        <a:lstStyle/>
        <a:p>
          <a:endParaRPr lang="es-ES"/>
        </a:p>
      </dgm:t>
    </dgm:pt>
    <dgm:pt modelId="{C56BB8FF-7873-4533-B365-59673064FF67}" type="sibTrans" cxnId="{AF9020AD-AB86-4732-863C-5AB5617C0D78}">
      <dgm:prSet/>
      <dgm:spPr/>
      <dgm:t>
        <a:bodyPr/>
        <a:lstStyle/>
        <a:p>
          <a:endParaRPr lang="es-ES"/>
        </a:p>
      </dgm:t>
    </dgm:pt>
    <dgm:pt modelId="{D57DC4DF-D946-4AA4-A966-2C74043E6BCF}">
      <dgm:prSet/>
      <dgm:spPr/>
      <dgm:t>
        <a:bodyPr/>
        <a:lstStyle/>
        <a:p>
          <a:r>
            <a:rPr lang="es-ES" dirty="0" smtClean="0"/>
            <a:t>DERECHOS ECONÓMICOS</a:t>
          </a:r>
          <a:endParaRPr lang="es-ES" dirty="0"/>
        </a:p>
      </dgm:t>
    </dgm:pt>
    <dgm:pt modelId="{63F056B3-81ED-442A-8DBE-DB1E583CA5AB}" type="parTrans" cxnId="{215C19C0-0CA0-430D-83C8-BD9FE84012DC}">
      <dgm:prSet/>
      <dgm:spPr/>
      <dgm:t>
        <a:bodyPr/>
        <a:lstStyle/>
        <a:p>
          <a:endParaRPr lang="es-ES"/>
        </a:p>
      </dgm:t>
    </dgm:pt>
    <dgm:pt modelId="{7D51C3ED-D44C-4D04-BDE1-B2700BAB98F0}" type="sibTrans" cxnId="{215C19C0-0CA0-430D-83C8-BD9FE84012DC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31B7BE7-3358-4E7A-9937-6190EA8AB449}" type="pres">
      <dgm:prSet presAssocID="{43E8BFB9-5BCC-4108-9FB9-03BAEE6AE6A4}" presName="hierRoot1" presStyleCnt="0"/>
      <dgm:spPr/>
    </dgm:pt>
    <dgm:pt modelId="{0D9130DA-8A46-4A9E-AD2D-BAA1CE117F06}" type="pres">
      <dgm:prSet presAssocID="{43E8BFB9-5BCC-4108-9FB9-03BAEE6AE6A4}" presName="composite" presStyleCnt="0"/>
      <dgm:spPr/>
    </dgm:pt>
    <dgm:pt modelId="{DFC37726-2C5E-48EB-AB61-D469EE483C97}" type="pres">
      <dgm:prSet presAssocID="{43E8BFB9-5BCC-4108-9FB9-03BAEE6AE6A4}" presName="background" presStyleLbl="node0" presStyleIdx="0" presStyleCnt="1"/>
      <dgm:spPr/>
    </dgm:pt>
    <dgm:pt modelId="{D29A6138-7747-44D1-BB7F-5C4DAA905018}" type="pres">
      <dgm:prSet presAssocID="{43E8BFB9-5BCC-4108-9FB9-03BAEE6AE6A4}" presName="text" presStyleLbl="fgAcc0" presStyleIdx="0" presStyleCnt="1" custScaleX="236841" custScaleY="63454" custLinFactNeighborX="-17042" custLinFactNeighborY="-279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DEA3C5-39E9-40F3-B40E-C61D814141FB}" type="pres">
      <dgm:prSet presAssocID="{43E8BFB9-5BCC-4108-9FB9-03BAEE6AE6A4}" presName="hierChild2" presStyleCnt="0"/>
      <dgm:spPr/>
    </dgm:pt>
    <dgm:pt modelId="{40B292BF-F65C-4076-892A-B1ECAEE90D0B}" type="pres">
      <dgm:prSet presAssocID="{8BBD9AAD-D7CA-4B30-8766-BC43AB3EAA49}" presName="Name10" presStyleLbl="parChTrans1D2" presStyleIdx="0" presStyleCnt="2"/>
      <dgm:spPr/>
      <dgm:t>
        <a:bodyPr/>
        <a:lstStyle/>
        <a:p>
          <a:endParaRPr lang="es-ES"/>
        </a:p>
      </dgm:t>
    </dgm:pt>
    <dgm:pt modelId="{A0E4C86F-CAB7-44C8-A57E-0179DEA1666C}" type="pres">
      <dgm:prSet presAssocID="{BDA3BEF3-842A-484F-9577-562173A80790}" presName="hierRoot2" presStyleCnt="0"/>
      <dgm:spPr/>
    </dgm:pt>
    <dgm:pt modelId="{EFDC3389-4C4C-4569-814B-4A18424CEC28}" type="pres">
      <dgm:prSet presAssocID="{BDA3BEF3-842A-484F-9577-562173A80790}" presName="composite2" presStyleCnt="0"/>
      <dgm:spPr/>
    </dgm:pt>
    <dgm:pt modelId="{4C86BCB0-CCDC-44BB-B5FA-FEB3B901AFBD}" type="pres">
      <dgm:prSet presAssocID="{BDA3BEF3-842A-484F-9577-562173A80790}" presName="background2" presStyleLbl="node2" presStyleIdx="0" presStyleCnt="2"/>
      <dgm:spPr/>
    </dgm:pt>
    <dgm:pt modelId="{23A216FC-9812-43C4-B114-F94BEC4FA143}" type="pres">
      <dgm:prSet presAssocID="{BDA3BEF3-842A-484F-9577-562173A80790}" presName="text2" presStyleLbl="fgAcc2" presStyleIdx="0" presStyleCnt="2" custScaleX="158345" custLinFactNeighborX="-90185" custLinFactNeighborY="-31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CA1133A-181A-4992-B37B-0943F1B5D211}" type="pres">
      <dgm:prSet presAssocID="{BDA3BEF3-842A-484F-9577-562173A80790}" presName="hierChild3" presStyleCnt="0"/>
      <dgm:spPr/>
    </dgm:pt>
    <dgm:pt modelId="{FCD4870A-9509-4A65-8F4C-D574A7776F20}" type="pres">
      <dgm:prSet presAssocID="{322D985C-5D1A-44E6-9018-267E82AF28C9}" presName="Name17" presStyleLbl="parChTrans1D3" presStyleIdx="0" presStyleCnt="3"/>
      <dgm:spPr/>
      <dgm:t>
        <a:bodyPr/>
        <a:lstStyle/>
        <a:p>
          <a:endParaRPr lang="es-ES"/>
        </a:p>
      </dgm:t>
    </dgm:pt>
    <dgm:pt modelId="{B8352290-8A40-45EF-961C-0B83FEBCA3AB}" type="pres">
      <dgm:prSet presAssocID="{3C2443D3-2649-4DB5-BB01-08C767836292}" presName="hierRoot3" presStyleCnt="0"/>
      <dgm:spPr/>
    </dgm:pt>
    <dgm:pt modelId="{3AC10167-7B88-4A29-A8E6-A63E42C2F0F0}" type="pres">
      <dgm:prSet presAssocID="{3C2443D3-2649-4DB5-BB01-08C767836292}" presName="composite3" presStyleCnt="0"/>
      <dgm:spPr/>
    </dgm:pt>
    <dgm:pt modelId="{69839326-CBA7-4F2F-A4DD-EA50D18A32C7}" type="pres">
      <dgm:prSet presAssocID="{3C2443D3-2649-4DB5-BB01-08C767836292}" presName="background3" presStyleLbl="node3" presStyleIdx="0" presStyleCnt="3"/>
      <dgm:spPr/>
    </dgm:pt>
    <dgm:pt modelId="{8604C1B6-F95C-4572-B436-5C644836EA4E}" type="pres">
      <dgm:prSet presAssocID="{3C2443D3-2649-4DB5-BB01-08C767836292}" presName="text3" presStyleLbl="fgAcc3" presStyleIdx="0" presStyleCnt="3" custScaleX="119281" custLinFactX="-30238" custLinFactNeighborX="-100000" custLinFactNeighborY="-61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6BD60F-C949-4F95-BE08-9F1281EBF6F9}" type="pres">
      <dgm:prSet presAssocID="{3C2443D3-2649-4DB5-BB01-08C767836292}" presName="hierChild4" presStyleCnt="0"/>
      <dgm:spPr/>
    </dgm:pt>
    <dgm:pt modelId="{0028FF56-61F6-4ACA-9D35-1CFA95DE5285}" type="pres">
      <dgm:prSet presAssocID="{FF32927B-7F53-461C-9B07-E31328906F88}" presName="Name23" presStyleLbl="parChTrans1D4" presStyleIdx="0" presStyleCnt="2"/>
      <dgm:spPr/>
      <dgm:t>
        <a:bodyPr/>
        <a:lstStyle/>
        <a:p>
          <a:endParaRPr lang="es-ES"/>
        </a:p>
      </dgm:t>
    </dgm:pt>
    <dgm:pt modelId="{B768C3BC-C707-4FEA-A2EF-1A9D517F4894}" type="pres">
      <dgm:prSet presAssocID="{E8C3BCF2-FDCE-47F9-89B9-DC9467896306}" presName="hierRoot4" presStyleCnt="0"/>
      <dgm:spPr/>
    </dgm:pt>
    <dgm:pt modelId="{1C65ADF1-77E6-4510-9A72-9DB94B691274}" type="pres">
      <dgm:prSet presAssocID="{E8C3BCF2-FDCE-47F9-89B9-DC9467896306}" presName="composite4" presStyleCnt="0"/>
      <dgm:spPr/>
    </dgm:pt>
    <dgm:pt modelId="{857D7D48-9E8A-4B26-AB0A-E33E3B817A99}" type="pres">
      <dgm:prSet presAssocID="{E8C3BCF2-FDCE-47F9-89B9-DC9467896306}" presName="background4" presStyleLbl="node4" presStyleIdx="0" presStyleCnt="2"/>
      <dgm:spPr/>
    </dgm:pt>
    <dgm:pt modelId="{886FE997-B173-4900-B9ED-8B1C6034C794}" type="pres">
      <dgm:prSet presAssocID="{E8C3BCF2-FDCE-47F9-89B9-DC9467896306}" presName="text4" presStyleLbl="fgAcc4" presStyleIdx="0" presStyleCnt="2" custLinFactNeighborX="-35967" custLinFactNeighborY="175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9E07B78-D95D-4AEE-A838-4F3732752668}" type="pres">
      <dgm:prSet presAssocID="{E8C3BCF2-FDCE-47F9-89B9-DC9467896306}" presName="hierChild5" presStyleCnt="0"/>
      <dgm:spPr/>
    </dgm:pt>
    <dgm:pt modelId="{446452DA-EB14-413D-B0E9-B5842B9F656D}" type="pres">
      <dgm:prSet presAssocID="{D2754CEE-ACAA-480E-BF52-835E65109EE7}" presName="Name17" presStyleLbl="parChTrans1D3" presStyleIdx="1" presStyleCnt="3"/>
      <dgm:spPr/>
      <dgm:t>
        <a:bodyPr/>
        <a:lstStyle/>
        <a:p>
          <a:endParaRPr lang="es-ES"/>
        </a:p>
      </dgm:t>
    </dgm:pt>
    <dgm:pt modelId="{D3A49BFF-ECA6-4F20-B997-C99744656860}" type="pres">
      <dgm:prSet presAssocID="{DF2A1FC9-A40E-4E5B-B248-91AB8009A9ED}" presName="hierRoot3" presStyleCnt="0"/>
      <dgm:spPr/>
    </dgm:pt>
    <dgm:pt modelId="{BE7E5F8A-C59E-4017-BE7C-CC73C54FD377}" type="pres">
      <dgm:prSet presAssocID="{DF2A1FC9-A40E-4E5B-B248-91AB8009A9ED}" presName="composite3" presStyleCnt="0"/>
      <dgm:spPr/>
    </dgm:pt>
    <dgm:pt modelId="{CC4CD94E-A9FE-4285-9C8D-50010E40953E}" type="pres">
      <dgm:prSet presAssocID="{DF2A1FC9-A40E-4E5B-B248-91AB8009A9ED}" presName="background3" presStyleLbl="node3" presStyleIdx="1" presStyleCnt="3"/>
      <dgm:spPr/>
    </dgm:pt>
    <dgm:pt modelId="{4B252C4F-B1B5-4E06-A7EF-A804158E945A}" type="pres">
      <dgm:prSet presAssocID="{DF2A1FC9-A40E-4E5B-B248-91AB8009A9ED}" presName="text3" presStyleLbl="fgAcc3" presStyleIdx="1" presStyleCnt="3" custLinFactNeighborX="-78333" custLinFactNeighborY="-61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4910C1-044D-40B3-A000-DF965779FFB2}" type="pres">
      <dgm:prSet presAssocID="{DF2A1FC9-A40E-4E5B-B248-91AB8009A9ED}" presName="hierChild4" presStyleCnt="0"/>
      <dgm:spPr/>
    </dgm:pt>
    <dgm:pt modelId="{0FE05103-62AD-402C-8362-EB78306BECD2}" type="pres">
      <dgm:prSet presAssocID="{9BBC9C88-F50A-4274-AB3D-56BA1BAE03C8}" presName="Name23" presStyleLbl="parChTrans1D4" presStyleIdx="1" presStyleCnt="2"/>
      <dgm:spPr/>
      <dgm:t>
        <a:bodyPr/>
        <a:lstStyle/>
        <a:p>
          <a:endParaRPr lang="es-ES"/>
        </a:p>
      </dgm:t>
    </dgm:pt>
    <dgm:pt modelId="{A6202DFF-210A-4D06-9B3D-48E908F982EA}" type="pres">
      <dgm:prSet presAssocID="{8C21F3A4-22C4-4696-A80E-BA0B4FB7A232}" presName="hierRoot4" presStyleCnt="0"/>
      <dgm:spPr/>
    </dgm:pt>
    <dgm:pt modelId="{AE44CBF0-1C51-42EC-A677-FC0945D891E7}" type="pres">
      <dgm:prSet presAssocID="{8C21F3A4-22C4-4696-A80E-BA0B4FB7A232}" presName="composite4" presStyleCnt="0"/>
      <dgm:spPr/>
    </dgm:pt>
    <dgm:pt modelId="{4B2EA183-2EC6-4C42-B3D6-7915811935D9}" type="pres">
      <dgm:prSet presAssocID="{8C21F3A4-22C4-4696-A80E-BA0B4FB7A232}" presName="background4" presStyleLbl="node4" presStyleIdx="1" presStyleCnt="2"/>
      <dgm:spPr/>
    </dgm:pt>
    <dgm:pt modelId="{EDF205D7-5905-4F51-98FA-9C0FDEB96AAF}" type="pres">
      <dgm:prSet presAssocID="{8C21F3A4-22C4-4696-A80E-BA0B4FB7A232}" presName="text4" presStyleLbl="fgAcc4" presStyleIdx="1" presStyleCnt="2" custScaleX="217754" custLinFactX="-76542" custLinFactNeighborX="-100000" custLinFactNeighborY="25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99685FA-B028-4416-A9AB-CAA023E6D5DC}" type="pres">
      <dgm:prSet presAssocID="{8C21F3A4-22C4-4696-A80E-BA0B4FB7A232}" presName="hierChild5" presStyleCnt="0"/>
      <dgm:spPr/>
    </dgm:pt>
    <dgm:pt modelId="{8290DE57-82A8-44EA-8273-42C48CB7CF7B}" type="pres">
      <dgm:prSet presAssocID="{EEE7B1EA-DD80-41B0-9067-CE390DD17A51}" presName="Name10" presStyleLbl="parChTrans1D2" presStyleIdx="1" presStyleCnt="2"/>
      <dgm:spPr/>
      <dgm:t>
        <a:bodyPr/>
        <a:lstStyle/>
        <a:p>
          <a:endParaRPr lang="es-ES"/>
        </a:p>
      </dgm:t>
    </dgm:pt>
    <dgm:pt modelId="{7C2B95AB-5457-4EAB-A94C-4A2F77F5C16D}" type="pres">
      <dgm:prSet presAssocID="{CCB4EFA5-0D49-4B89-8476-FDF49CEC8F8E}" presName="hierRoot2" presStyleCnt="0"/>
      <dgm:spPr/>
    </dgm:pt>
    <dgm:pt modelId="{6EF82008-2A4B-42A6-AAB1-DC7C0787AEC4}" type="pres">
      <dgm:prSet presAssocID="{CCB4EFA5-0D49-4B89-8476-FDF49CEC8F8E}" presName="composite2" presStyleCnt="0"/>
      <dgm:spPr/>
    </dgm:pt>
    <dgm:pt modelId="{6775A893-08FF-49C0-A936-F333AA406F29}" type="pres">
      <dgm:prSet presAssocID="{CCB4EFA5-0D49-4B89-8476-FDF49CEC8F8E}" presName="background2" presStyleLbl="node2" presStyleIdx="1" presStyleCnt="2"/>
      <dgm:spPr/>
    </dgm:pt>
    <dgm:pt modelId="{344D64BE-321F-42F3-9EAA-88E409BAA95E}" type="pres">
      <dgm:prSet presAssocID="{CCB4EFA5-0D49-4B89-8476-FDF49CEC8F8E}" presName="text2" presStyleLbl="fgAcc2" presStyleIdx="1" presStyleCnt="2" custScaleX="179877" custLinFactNeighborX="26345" custLinFactNeighborY="-324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3B626E-D2BE-411B-A481-09EF4CBB62D2}" type="pres">
      <dgm:prSet presAssocID="{CCB4EFA5-0D49-4B89-8476-FDF49CEC8F8E}" presName="hierChild3" presStyleCnt="0"/>
      <dgm:spPr/>
    </dgm:pt>
    <dgm:pt modelId="{F361C11A-520F-4678-B169-EBAC2CE0FC32}" type="pres">
      <dgm:prSet presAssocID="{63F056B3-81ED-442A-8DBE-DB1E583CA5AB}" presName="Name17" presStyleLbl="parChTrans1D3" presStyleIdx="2" presStyleCnt="3"/>
      <dgm:spPr/>
      <dgm:t>
        <a:bodyPr/>
        <a:lstStyle/>
        <a:p>
          <a:endParaRPr lang="es-ES"/>
        </a:p>
      </dgm:t>
    </dgm:pt>
    <dgm:pt modelId="{DA43D775-554F-48C3-A5BB-E744492FA7B9}" type="pres">
      <dgm:prSet presAssocID="{D57DC4DF-D946-4AA4-A966-2C74043E6BCF}" presName="hierRoot3" presStyleCnt="0"/>
      <dgm:spPr/>
    </dgm:pt>
    <dgm:pt modelId="{8760009F-5106-47C8-A17F-CFD1FB41185C}" type="pres">
      <dgm:prSet presAssocID="{D57DC4DF-D946-4AA4-A966-2C74043E6BCF}" presName="composite3" presStyleCnt="0"/>
      <dgm:spPr/>
    </dgm:pt>
    <dgm:pt modelId="{16AAB4D0-05EA-42D7-99F6-E96C3CBCBD56}" type="pres">
      <dgm:prSet presAssocID="{D57DC4DF-D946-4AA4-A966-2C74043E6BCF}" presName="background3" presStyleLbl="node3" presStyleIdx="2" presStyleCnt="3"/>
      <dgm:spPr/>
    </dgm:pt>
    <dgm:pt modelId="{341BF70C-450F-4F9D-844D-CD4F2359BA5C}" type="pres">
      <dgm:prSet presAssocID="{D57DC4DF-D946-4AA4-A966-2C74043E6BCF}" presName="text3" presStyleLbl="fgAcc3" presStyleIdx="2" presStyleCnt="3" custScaleX="215663" custLinFactNeighborX="250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B52E8CF-4F9F-48D5-974D-737331E7C4F4}" type="pres">
      <dgm:prSet presAssocID="{D57DC4DF-D946-4AA4-A966-2C74043E6BCF}" presName="hierChild4" presStyleCnt="0"/>
      <dgm:spPr/>
    </dgm:pt>
  </dgm:ptLst>
  <dgm:cxnLst>
    <dgm:cxn modelId="{215C19C0-0CA0-430D-83C8-BD9FE84012DC}" srcId="{CCB4EFA5-0D49-4B89-8476-FDF49CEC8F8E}" destId="{D57DC4DF-D946-4AA4-A966-2C74043E6BCF}" srcOrd="0" destOrd="0" parTransId="{63F056B3-81ED-442A-8DBE-DB1E583CA5AB}" sibTransId="{7D51C3ED-D44C-4D04-BDE1-B2700BAB98F0}"/>
    <dgm:cxn modelId="{B95509AF-30E0-4D5D-9D85-2BA1895A5D0A}" type="presOf" srcId="{9BBC9C88-F50A-4274-AB3D-56BA1BAE03C8}" destId="{0FE05103-62AD-402C-8362-EB78306BECD2}" srcOrd="0" destOrd="0" presId="urn:microsoft.com/office/officeart/2005/8/layout/hierarchy1"/>
    <dgm:cxn modelId="{AE0851DE-2D44-4266-8517-15E7B4DE6516}" type="presOf" srcId="{F476B613-16BD-4F8B-8A8E-EA001FA08859}" destId="{2C6EB315-CE14-43FD-8EC0-07B0E7121AAE}" srcOrd="0" destOrd="0" presId="urn:microsoft.com/office/officeart/2005/8/layout/hierarchy1"/>
    <dgm:cxn modelId="{BDE7636D-B815-434F-8C69-53FDBFE473D5}" srcId="{F476B613-16BD-4F8B-8A8E-EA001FA08859}" destId="{43E8BFB9-5BCC-4108-9FB9-03BAEE6AE6A4}" srcOrd="0" destOrd="0" parTransId="{A8F1A03E-98D7-4776-BB08-154506E46032}" sibTransId="{FA63C8EC-C322-44B6-AA0D-1CB9B8183578}"/>
    <dgm:cxn modelId="{E31C4D04-CD55-4022-8133-C8984878CCFA}" type="presOf" srcId="{E8C3BCF2-FDCE-47F9-89B9-DC9467896306}" destId="{886FE997-B173-4900-B9ED-8B1C6034C794}" srcOrd="0" destOrd="0" presId="urn:microsoft.com/office/officeart/2005/8/layout/hierarchy1"/>
    <dgm:cxn modelId="{8996ECC1-9A22-4160-B9BE-22367FFA3579}" type="presOf" srcId="{3C2443D3-2649-4DB5-BB01-08C767836292}" destId="{8604C1B6-F95C-4572-B436-5C644836EA4E}" srcOrd="0" destOrd="0" presId="urn:microsoft.com/office/officeart/2005/8/layout/hierarchy1"/>
    <dgm:cxn modelId="{DD0B4FB3-1077-42D0-841C-E5C114D21EB5}" type="presOf" srcId="{D2754CEE-ACAA-480E-BF52-835E65109EE7}" destId="{446452DA-EB14-413D-B0E9-B5842B9F656D}" srcOrd="0" destOrd="0" presId="urn:microsoft.com/office/officeart/2005/8/layout/hierarchy1"/>
    <dgm:cxn modelId="{4E5F391F-F57F-4837-A6D3-FB01B9CDAC6B}" srcId="{43E8BFB9-5BCC-4108-9FB9-03BAEE6AE6A4}" destId="{BDA3BEF3-842A-484F-9577-562173A80790}" srcOrd="0" destOrd="0" parTransId="{8BBD9AAD-D7CA-4B30-8766-BC43AB3EAA49}" sibTransId="{B38B2A14-BF42-4A38-BE26-474D2E889A3F}"/>
    <dgm:cxn modelId="{1F03195D-476F-4BAD-9BE9-ACCCAC0AB6B2}" srcId="{BDA3BEF3-842A-484F-9577-562173A80790}" destId="{3C2443D3-2649-4DB5-BB01-08C767836292}" srcOrd="0" destOrd="0" parTransId="{322D985C-5D1A-44E6-9018-267E82AF28C9}" sibTransId="{75521AF4-7A70-4D46-BA24-46C4DBF00A5B}"/>
    <dgm:cxn modelId="{135594E0-ACA1-4304-9AC6-FF81BEAC00A6}" type="presOf" srcId="{8BBD9AAD-D7CA-4B30-8766-BC43AB3EAA49}" destId="{40B292BF-F65C-4076-892A-B1ECAEE90D0B}" srcOrd="0" destOrd="0" presId="urn:microsoft.com/office/officeart/2005/8/layout/hierarchy1"/>
    <dgm:cxn modelId="{655EE593-A224-444E-87B7-09F75B14B202}" type="presOf" srcId="{322D985C-5D1A-44E6-9018-267E82AF28C9}" destId="{FCD4870A-9509-4A65-8F4C-D574A7776F20}" srcOrd="0" destOrd="0" presId="urn:microsoft.com/office/officeart/2005/8/layout/hierarchy1"/>
    <dgm:cxn modelId="{2315F8B1-E2DE-45E8-A34C-CA2F7BC49CA5}" type="presOf" srcId="{63F056B3-81ED-442A-8DBE-DB1E583CA5AB}" destId="{F361C11A-520F-4678-B169-EBAC2CE0FC32}" srcOrd="0" destOrd="0" presId="urn:microsoft.com/office/officeart/2005/8/layout/hierarchy1"/>
    <dgm:cxn modelId="{B3D7B2F8-B7E5-413A-B4B1-C4CD3C4102AA}" srcId="{3C2443D3-2649-4DB5-BB01-08C767836292}" destId="{E8C3BCF2-FDCE-47F9-89B9-DC9467896306}" srcOrd="0" destOrd="0" parTransId="{FF32927B-7F53-461C-9B07-E31328906F88}" sibTransId="{44F7F83E-45DA-4DE1-89FF-50895E2B30EA}"/>
    <dgm:cxn modelId="{315EC79D-30DC-4502-82DD-94D303947FBF}" type="presOf" srcId="{D57DC4DF-D946-4AA4-A966-2C74043E6BCF}" destId="{341BF70C-450F-4F9D-844D-CD4F2359BA5C}" srcOrd="0" destOrd="0" presId="urn:microsoft.com/office/officeart/2005/8/layout/hierarchy1"/>
    <dgm:cxn modelId="{768061BF-D3DE-45B3-8748-203D582C4D5F}" type="presOf" srcId="{8C21F3A4-22C4-4696-A80E-BA0B4FB7A232}" destId="{EDF205D7-5905-4F51-98FA-9C0FDEB96AAF}" srcOrd="0" destOrd="0" presId="urn:microsoft.com/office/officeart/2005/8/layout/hierarchy1"/>
    <dgm:cxn modelId="{A68AE2B0-1F8F-4F83-BB78-0187B5844D12}" type="presOf" srcId="{43E8BFB9-5BCC-4108-9FB9-03BAEE6AE6A4}" destId="{D29A6138-7747-44D1-BB7F-5C4DAA905018}" srcOrd="0" destOrd="0" presId="urn:microsoft.com/office/officeart/2005/8/layout/hierarchy1"/>
    <dgm:cxn modelId="{945375D2-B0C6-40F5-B5BF-38B7AAA5787D}" type="presOf" srcId="{EEE7B1EA-DD80-41B0-9067-CE390DD17A51}" destId="{8290DE57-82A8-44EA-8273-42C48CB7CF7B}" srcOrd="0" destOrd="0" presId="urn:microsoft.com/office/officeart/2005/8/layout/hierarchy1"/>
    <dgm:cxn modelId="{A94F95EC-6112-487F-9A7B-5C26FB3FD705}" type="presOf" srcId="{BDA3BEF3-842A-484F-9577-562173A80790}" destId="{23A216FC-9812-43C4-B114-F94BEC4FA143}" srcOrd="0" destOrd="0" presId="urn:microsoft.com/office/officeart/2005/8/layout/hierarchy1"/>
    <dgm:cxn modelId="{3E2D0A90-14D9-4422-ACB9-4914CF52A2EE}" srcId="{BDA3BEF3-842A-484F-9577-562173A80790}" destId="{DF2A1FC9-A40E-4E5B-B248-91AB8009A9ED}" srcOrd="1" destOrd="0" parTransId="{D2754CEE-ACAA-480E-BF52-835E65109EE7}" sibTransId="{3C8B0A8F-891C-4AC1-98B0-B2640744593D}"/>
    <dgm:cxn modelId="{AF9020AD-AB86-4732-863C-5AB5617C0D78}" srcId="{DF2A1FC9-A40E-4E5B-B248-91AB8009A9ED}" destId="{8C21F3A4-22C4-4696-A80E-BA0B4FB7A232}" srcOrd="0" destOrd="0" parTransId="{9BBC9C88-F50A-4274-AB3D-56BA1BAE03C8}" sibTransId="{C56BB8FF-7873-4533-B365-59673064FF67}"/>
    <dgm:cxn modelId="{60FAE0D4-0844-4FD2-8F78-959462EA9FD3}" type="presOf" srcId="{CCB4EFA5-0D49-4B89-8476-FDF49CEC8F8E}" destId="{344D64BE-321F-42F3-9EAA-88E409BAA95E}" srcOrd="0" destOrd="0" presId="urn:microsoft.com/office/officeart/2005/8/layout/hierarchy1"/>
    <dgm:cxn modelId="{E6ACC342-C7A8-4298-9E12-03B40394F106}" type="presOf" srcId="{FF32927B-7F53-461C-9B07-E31328906F88}" destId="{0028FF56-61F6-4ACA-9D35-1CFA95DE5285}" srcOrd="0" destOrd="0" presId="urn:microsoft.com/office/officeart/2005/8/layout/hierarchy1"/>
    <dgm:cxn modelId="{ACE88C31-F7F9-4CB8-933D-7B17BE59F70E}" type="presOf" srcId="{DF2A1FC9-A40E-4E5B-B248-91AB8009A9ED}" destId="{4B252C4F-B1B5-4E06-A7EF-A804158E945A}" srcOrd="0" destOrd="0" presId="urn:microsoft.com/office/officeart/2005/8/layout/hierarchy1"/>
    <dgm:cxn modelId="{B57AC50E-C4DB-43E4-B3FD-B0022C3FF56A}" srcId="{43E8BFB9-5BCC-4108-9FB9-03BAEE6AE6A4}" destId="{CCB4EFA5-0D49-4B89-8476-FDF49CEC8F8E}" srcOrd="1" destOrd="0" parTransId="{EEE7B1EA-DD80-41B0-9067-CE390DD17A51}" sibTransId="{DF686664-4162-4C11-A280-C8FA3FA53175}"/>
    <dgm:cxn modelId="{7FC7BB1F-A3FD-4389-9F1D-B1F6559AECEA}" type="presParOf" srcId="{2C6EB315-CE14-43FD-8EC0-07B0E7121AAE}" destId="{831B7BE7-3358-4E7A-9937-6190EA8AB449}" srcOrd="0" destOrd="0" presId="urn:microsoft.com/office/officeart/2005/8/layout/hierarchy1"/>
    <dgm:cxn modelId="{AEB3BD08-CD10-4BF0-8F2E-0CA1E473508F}" type="presParOf" srcId="{831B7BE7-3358-4E7A-9937-6190EA8AB449}" destId="{0D9130DA-8A46-4A9E-AD2D-BAA1CE117F06}" srcOrd="0" destOrd="0" presId="urn:microsoft.com/office/officeart/2005/8/layout/hierarchy1"/>
    <dgm:cxn modelId="{F79BF144-DCBA-41C8-B02A-FE059F3D8BDD}" type="presParOf" srcId="{0D9130DA-8A46-4A9E-AD2D-BAA1CE117F06}" destId="{DFC37726-2C5E-48EB-AB61-D469EE483C97}" srcOrd="0" destOrd="0" presId="urn:microsoft.com/office/officeart/2005/8/layout/hierarchy1"/>
    <dgm:cxn modelId="{509E81A8-430D-4388-BA23-0BD2075B25BD}" type="presParOf" srcId="{0D9130DA-8A46-4A9E-AD2D-BAA1CE117F06}" destId="{D29A6138-7747-44D1-BB7F-5C4DAA905018}" srcOrd="1" destOrd="0" presId="urn:microsoft.com/office/officeart/2005/8/layout/hierarchy1"/>
    <dgm:cxn modelId="{EEA2C69E-6D18-4752-8856-C86D93F2FCA8}" type="presParOf" srcId="{831B7BE7-3358-4E7A-9937-6190EA8AB449}" destId="{2CDEA3C5-39E9-40F3-B40E-C61D814141FB}" srcOrd="1" destOrd="0" presId="urn:microsoft.com/office/officeart/2005/8/layout/hierarchy1"/>
    <dgm:cxn modelId="{729B936B-F40F-4381-9BB0-6F771D2D0F95}" type="presParOf" srcId="{2CDEA3C5-39E9-40F3-B40E-C61D814141FB}" destId="{40B292BF-F65C-4076-892A-B1ECAEE90D0B}" srcOrd="0" destOrd="0" presId="urn:microsoft.com/office/officeart/2005/8/layout/hierarchy1"/>
    <dgm:cxn modelId="{38D47986-A9DE-4B99-BD6A-70AE1F5B307E}" type="presParOf" srcId="{2CDEA3C5-39E9-40F3-B40E-C61D814141FB}" destId="{A0E4C86F-CAB7-44C8-A57E-0179DEA1666C}" srcOrd="1" destOrd="0" presId="urn:microsoft.com/office/officeart/2005/8/layout/hierarchy1"/>
    <dgm:cxn modelId="{F3EF7C99-A26E-4E0D-9AC7-94C51D71308E}" type="presParOf" srcId="{A0E4C86F-CAB7-44C8-A57E-0179DEA1666C}" destId="{EFDC3389-4C4C-4569-814B-4A18424CEC28}" srcOrd="0" destOrd="0" presId="urn:microsoft.com/office/officeart/2005/8/layout/hierarchy1"/>
    <dgm:cxn modelId="{C392C878-E945-4B88-8209-7FA6494FEAEB}" type="presParOf" srcId="{EFDC3389-4C4C-4569-814B-4A18424CEC28}" destId="{4C86BCB0-CCDC-44BB-B5FA-FEB3B901AFBD}" srcOrd="0" destOrd="0" presId="urn:microsoft.com/office/officeart/2005/8/layout/hierarchy1"/>
    <dgm:cxn modelId="{477117EA-B8D8-4751-9BB3-3E8DA867355D}" type="presParOf" srcId="{EFDC3389-4C4C-4569-814B-4A18424CEC28}" destId="{23A216FC-9812-43C4-B114-F94BEC4FA143}" srcOrd="1" destOrd="0" presId="urn:microsoft.com/office/officeart/2005/8/layout/hierarchy1"/>
    <dgm:cxn modelId="{ACD247B2-2EB2-46F8-A1F6-2ADB350C45D1}" type="presParOf" srcId="{A0E4C86F-CAB7-44C8-A57E-0179DEA1666C}" destId="{6CA1133A-181A-4992-B37B-0943F1B5D211}" srcOrd="1" destOrd="0" presId="urn:microsoft.com/office/officeart/2005/8/layout/hierarchy1"/>
    <dgm:cxn modelId="{AAE54515-38AD-4DDD-9DE8-7D4BA67D1B1B}" type="presParOf" srcId="{6CA1133A-181A-4992-B37B-0943F1B5D211}" destId="{FCD4870A-9509-4A65-8F4C-D574A7776F20}" srcOrd="0" destOrd="0" presId="urn:microsoft.com/office/officeart/2005/8/layout/hierarchy1"/>
    <dgm:cxn modelId="{7BBE0245-BDDC-48F4-9ABD-193C6E212B22}" type="presParOf" srcId="{6CA1133A-181A-4992-B37B-0943F1B5D211}" destId="{B8352290-8A40-45EF-961C-0B83FEBCA3AB}" srcOrd="1" destOrd="0" presId="urn:microsoft.com/office/officeart/2005/8/layout/hierarchy1"/>
    <dgm:cxn modelId="{2CE4E8F4-6C68-469F-A112-DE0E88DBE49C}" type="presParOf" srcId="{B8352290-8A40-45EF-961C-0B83FEBCA3AB}" destId="{3AC10167-7B88-4A29-A8E6-A63E42C2F0F0}" srcOrd="0" destOrd="0" presId="urn:microsoft.com/office/officeart/2005/8/layout/hierarchy1"/>
    <dgm:cxn modelId="{D5F279C3-F5D0-4E12-921A-79987D157821}" type="presParOf" srcId="{3AC10167-7B88-4A29-A8E6-A63E42C2F0F0}" destId="{69839326-CBA7-4F2F-A4DD-EA50D18A32C7}" srcOrd="0" destOrd="0" presId="urn:microsoft.com/office/officeart/2005/8/layout/hierarchy1"/>
    <dgm:cxn modelId="{ED9307A6-3363-4F18-90C3-0B812E6F0099}" type="presParOf" srcId="{3AC10167-7B88-4A29-A8E6-A63E42C2F0F0}" destId="{8604C1B6-F95C-4572-B436-5C644836EA4E}" srcOrd="1" destOrd="0" presId="urn:microsoft.com/office/officeart/2005/8/layout/hierarchy1"/>
    <dgm:cxn modelId="{4AA9B7FC-819E-40C1-8952-7A232FD0AC19}" type="presParOf" srcId="{B8352290-8A40-45EF-961C-0B83FEBCA3AB}" destId="{D66BD60F-C949-4F95-BE08-9F1281EBF6F9}" srcOrd="1" destOrd="0" presId="urn:microsoft.com/office/officeart/2005/8/layout/hierarchy1"/>
    <dgm:cxn modelId="{49F1960B-50A4-42FF-AA02-B9A49EAD5BF5}" type="presParOf" srcId="{D66BD60F-C949-4F95-BE08-9F1281EBF6F9}" destId="{0028FF56-61F6-4ACA-9D35-1CFA95DE5285}" srcOrd="0" destOrd="0" presId="urn:microsoft.com/office/officeart/2005/8/layout/hierarchy1"/>
    <dgm:cxn modelId="{1EC2F076-F1A8-45B2-9223-7308DAE36464}" type="presParOf" srcId="{D66BD60F-C949-4F95-BE08-9F1281EBF6F9}" destId="{B768C3BC-C707-4FEA-A2EF-1A9D517F4894}" srcOrd="1" destOrd="0" presId="urn:microsoft.com/office/officeart/2005/8/layout/hierarchy1"/>
    <dgm:cxn modelId="{793BAC08-D888-4B0C-B4EF-BC61549AA0A2}" type="presParOf" srcId="{B768C3BC-C707-4FEA-A2EF-1A9D517F4894}" destId="{1C65ADF1-77E6-4510-9A72-9DB94B691274}" srcOrd="0" destOrd="0" presId="urn:microsoft.com/office/officeart/2005/8/layout/hierarchy1"/>
    <dgm:cxn modelId="{EF133EDE-BB3C-4D29-89C4-033E57C0FB58}" type="presParOf" srcId="{1C65ADF1-77E6-4510-9A72-9DB94B691274}" destId="{857D7D48-9E8A-4B26-AB0A-E33E3B817A99}" srcOrd="0" destOrd="0" presId="urn:microsoft.com/office/officeart/2005/8/layout/hierarchy1"/>
    <dgm:cxn modelId="{3C47D381-A8DD-4FD7-91D8-EC6621C68A29}" type="presParOf" srcId="{1C65ADF1-77E6-4510-9A72-9DB94B691274}" destId="{886FE997-B173-4900-B9ED-8B1C6034C794}" srcOrd="1" destOrd="0" presId="urn:microsoft.com/office/officeart/2005/8/layout/hierarchy1"/>
    <dgm:cxn modelId="{6C9FC112-A1BC-4B89-B548-7B5B5E20E2A6}" type="presParOf" srcId="{B768C3BC-C707-4FEA-A2EF-1A9D517F4894}" destId="{99E07B78-D95D-4AEE-A838-4F3732752668}" srcOrd="1" destOrd="0" presId="urn:microsoft.com/office/officeart/2005/8/layout/hierarchy1"/>
    <dgm:cxn modelId="{42E03374-6998-49E6-A3FC-F380E6A850ED}" type="presParOf" srcId="{6CA1133A-181A-4992-B37B-0943F1B5D211}" destId="{446452DA-EB14-413D-B0E9-B5842B9F656D}" srcOrd="2" destOrd="0" presId="urn:microsoft.com/office/officeart/2005/8/layout/hierarchy1"/>
    <dgm:cxn modelId="{C691414C-4653-4B68-B359-3C1715A8C49C}" type="presParOf" srcId="{6CA1133A-181A-4992-B37B-0943F1B5D211}" destId="{D3A49BFF-ECA6-4F20-B997-C99744656860}" srcOrd="3" destOrd="0" presId="urn:microsoft.com/office/officeart/2005/8/layout/hierarchy1"/>
    <dgm:cxn modelId="{878DF8FB-230B-435C-A16B-17B63FE0E80D}" type="presParOf" srcId="{D3A49BFF-ECA6-4F20-B997-C99744656860}" destId="{BE7E5F8A-C59E-4017-BE7C-CC73C54FD377}" srcOrd="0" destOrd="0" presId="urn:microsoft.com/office/officeart/2005/8/layout/hierarchy1"/>
    <dgm:cxn modelId="{1F7B043C-40DC-411A-AA5E-4A76ED6E3392}" type="presParOf" srcId="{BE7E5F8A-C59E-4017-BE7C-CC73C54FD377}" destId="{CC4CD94E-A9FE-4285-9C8D-50010E40953E}" srcOrd="0" destOrd="0" presId="urn:microsoft.com/office/officeart/2005/8/layout/hierarchy1"/>
    <dgm:cxn modelId="{B7868006-5E04-49B8-8C44-5916ECA81A5C}" type="presParOf" srcId="{BE7E5F8A-C59E-4017-BE7C-CC73C54FD377}" destId="{4B252C4F-B1B5-4E06-A7EF-A804158E945A}" srcOrd="1" destOrd="0" presId="urn:microsoft.com/office/officeart/2005/8/layout/hierarchy1"/>
    <dgm:cxn modelId="{B66E3A84-81EB-4C9A-B6FA-4D0B27451DE5}" type="presParOf" srcId="{D3A49BFF-ECA6-4F20-B997-C99744656860}" destId="{FC4910C1-044D-40B3-A000-DF965779FFB2}" srcOrd="1" destOrd="0" presId="urn:microsoft.com/office/officeart/2005/8/layout/hierarchy1"/>
    <dgm:cxn modelId="{B345168D-99A5-4DD1-8A01-A93717646AC0}" type="presParOf" srcId="{FC4910C1-044D-40B3-A000-DF965779FFB2}" destId="{0FE05103-62AD-402C-8362-EB78306BECD2}" srcOrd="0" destOrd="0" presId="urn:microsoft.com/office/officeart/2005/8/layout/hierarchy1"/>
    <dgm:cxn modelId="{E6FAAE57-297A-4410-9D90-ED40A390CB24}" type="presParOf" srcId="{FC4910C1-044D-40B3-A000-DF965779FFB2}" destId="{A6202DFF-210A-4D06-9B3D-48E908F982EA}" srcOrd="1" destOrd="0" presId="urn:microsoft.com/office/officeart/2005/8/layout/hierarchy1"/>
    <dgm:cxn modelId="{F3687CE2-87A2-4499-89A4-1EA2F03B4215}" type="presParOf" srcId="{A6202DFF-210A-4D06-9B3D-48E908F982EA}" destId="{AE44CBF0-1C51-42EC-A677-FC0945D891E7}" srcOrd="0" destOrd="0" presId="urn:microsoft.com/office/officeart/2005/8/layout/hierarchy1"/>
    <dgm:cxn modelId="{2F2372CA-3BEF-4211-8E1C-0B9699F67639}" type="presParOf" srcId="{AE44CBF0-1C51-42EC-A677-FC0945D891E7}" destId="{4B2EA183-2EC6-4C42-B3D6-7915811935D9}" srcOrd="0" destOrd="0" presId="urn:microsoft.com/office/officeart/2005/8/layout/hierarchy1"/>
    <dgm:cxn modelId="{359D71E3-0581-4237-B2EE-AF173C019B56}" type="presParOf" srcId="{AE44CBF0-1C51-42EC-A677-FC0945D891E7}" destId="{EDF205D7-5905-4F51-98FA-9C0FDEB96AAF}" srcOrd="1" destOrd="0" presId="urn:microsoft.com/office/officeart/2005/8/layout/hierarchy1"/>
    <dgm:cxn modelId="{DBE06151-1A49-458B-A806-932FB5F2789C}" type="presParOf" srcId="{A6202DFF-210A-4D06-9B3D-48E908F982EA}" destId="{C99685FA-B028-4416-A9AB-CAA023E6D5DC}" srcOrd="1" destOrd="0" presId="urn:microsoft.com/office/officeart/2005/8/layout/hierarchy1"/>
    <dgm:cxn modelId="{9019E7E9-3964-488E-BBCC-AD99ED9FF800}" type="presParOf" srcId="{2CDEA3C5-39E9-40F3-B40E-C61D814141FB}" destId="{8290DE57-82A8-44EA-8273-42C48CB7CF7B}" srcOrd="2" destOrd="0" presId="urn:microsoft.com/office/officeart/2005/8/layout/hierarchy1"/>
    <dgm:cxn modelId="{DB0AC13F-00FB-4B04-8051-FBE38F34FF00}" type="presParOf" srcId="{2CDEA3C5-39E9-40F3-B40E-C61D814141FB}" destId="{7C2B95AB-5457-4EAB-A94C-4A2F77F5C16D}" srcOrd="3" destOrd="0" presId="urn:microsoft.com/office/officeart/2005/8/layout/hierarchy1"/>
    <dgm:cxn modelId="{35FCE4A1-AED7-4EAC-8610-99877AF5F7AC}" type="presParOf" srcId="{7C2B95AB-5457-4EAB-A94C-4A2F77F5C16D}" destId="{6EF82008-2A4B-42A6-AAB1-DC7C0787AEC4}" srcOrd="0" destOrd="0" presId="urn:microsoft.com/office/officeart/2005/8/layout/hierarchy1"/>
    <dgm:cxn modelId="{7167E3DC-A79A-4363-8D18-0B72ABB4A7D2}" type="presParOf" srcId="{6EF82008-2A4B-42A6-AAB1-DC7C0787AEC4}" destId="{6775A893-08FF-49C0-A936-F333AA406F29}" srcOrd="0" destOrd="0" presId="urn:microsoft.com/office/officeart/2005/8/layout/hierarchy1"/>
    <dgm:cxn modelId="{4ABCAA67-55A6-40A6-BFEC-41505DB71134}" type="presParOf" srcId="{6EF82008-2A4B-42A6-AAB1-DC7C0787AEC4}" destId="{344D64BE-321F-42F3-9EAA-88E409BAA95E}" srcOrd="1" destOrd="0" presId="urn:microsoft.com/office/officeart/2005/8/layout/hierarchy1"/>
    <dgm:cxn modelId="{EAA3569A-0781-4067-83F3-F6C2F02D6B1E}" type="presParOf" srcId="{7C2B95AB-5457-4EAB-A94C-4A2F77F5C16D}" destId="{583B626E-D2BE-411B-A481-09EF4CBB62D2}" srcOrd="1" destOrd="0" presId="urn:microsoft.com/office/officeart/2005/8/layout/hierarchy1"/>
    <dgm:cxn modelId="{3A0ECFA1-E024-49F3-AE81-0DDF07F9C0F0}" type="presParOf" srcId="{583B626E-D2BE-411B-A481-09EF4CBB62D2}" destId="{F361C11A-520F-4678-B169-EBAC2CE0FC32}" srcOrd="0" destOrd="0" presId="urn:microsoft.com/office/officeart/2005/8/layout/hierarchy1"/>
    <dgm:cxn modelId="{2F12CF3F-3F2B-4B00-9FA3-9D7F2AADDA1B}" type="presParOf" srcId="{583B626E-D2BE-411B-A481-09EF4CBB62D2}" destId="{DA43D775-554F-48C3-A5BB-E744492FA7B9}" srcOrd="1" destOrd="0" presId="urn:microsoft.com/office/officeart/2005/8/layout/hierarchy1"/>
    <dgm:cxn modelId="{061970F4-5BAF-4730-89E2-A02A91AB13E7}" type="presParOf" srcId="{DA43D775-554F-48C3-A5BB-E744492FA7B9}" destId="{8760009F-5106-47C8-A17F-CFD1FB41185C}" srcOrd="0" destOrd="0" presId="urn:microsoft.com/office/officeart/2005/8/layout/hierarchy1"/>
    <dgm:cxn modelId="{403F2CEB-41B9-433C-92AC-D8E422AF0866}" type="presParOf" srcId="{8760009F-5106-47C8-A17F-CFD1FB41185C}" destId="{16AAB4D0-05EA-42D7-99F6-E96C3CBCBD56}" srcOrd="0" destOrd="0" presId="urn:microsoft.com/office/officeart/2005/8/layout/hierarchy1"/>
    <dgm:cxn modelId="{E893D93C-F2AF-40CB-88D8-31F88463A679}" type="presParOf" srcId="{8760009F-5106-47C8-A17F-CFD1FB41185C}" destId="{341BF70C-450F-4F9D-844D-CD4F2359BA5C}" srcOrd="1" destOrd="0" presId="urn:microsoft.com/office/officeart/2005/8/layout/hierarchy1"/>
    <dgm:cxn modelId="{2437CC7B-2151-4791-A550-D4F26BA4F437}" type="presParOf" srcId="{DA43D775-554F-48C3-A5BB-E744492FA7B9}" destId="{AB52E8CF-4F9F-48D5-974D-737331E7C4F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8BFB9-5BCC-4108-9FB9-03BAEE6AE6A4}">
      <dgm:prSet phldrT="[Texto]" custT="1"/>
      <dgm:spPr/>
      <dgm:t>
        <a:bodyPr/>
        <a:lstStyle/>
        <a:p>
          <a:r>
            <a:rPr lang="es-ES" sz="2400" b="1" i="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ASOCIADOS DE AIE</a:t>
          </a:r>
          <a:endParaRPr lang="es-ES" sz="2400" b="1" i="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A8F1A03E-98D7-4776-BB08-154506E46032}" type="parTrans" cxnId="{BDE7636D-B815-434F-8C69-53FDBFE473D5}">
      <dgm:prSet/>
      <dgm:spPr/>
      <dgm:t>
        <a:bodyPr/>
        <a:lstStyle/>
        <a:p>
          <a:endParaRPr lang="es-ES"/>
        </a:p>
      </dgm:t>
    </dgm:pt>
    <dgm:pt modelId="{FA63C8EC-C322-44B6-AA0D-1CB9B8183578}" type="sibTrans" cxnId="{BDE7636D-B815-434F-8C69-53FDBFE473D5}">
      <dgm:prSet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200" b="1" u="sng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SOCIOS</a:t>
          </a: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BDA3BEF3-842A-484F-9577-562173A80790}">
      <dgm:prSet custT="1"/>
      <dgm:spPr/>
      <dgm:t>
        <a:bodyPr/>
        <a:lstStyle/>
        <a:p>
          <a:r>
            <a:rPr lang="es-ES" sz="1800" dirty="0" smtClean="0"/>
            <a:t>ARTISTAS (TITULARES ORIGINARIOS)</a:t>
          </a:r>
          <a:endParaRPr lang="es-ES" sz="1800" dirty="0"/>
        </a:p>
      </dgm:t>
    </dgm:pt>
    <dgm:pt modelId="{8BBD9AAD-D7CA-4B30-8766-BC43AB3EAA49}" type="parTrans" cxnId="{4E5F391F-F57F-4837-A6D3-FB01B9CDAC6B}">
      <dgm:prSet/>
      <dgm:spPr/>
      <dgm:t>
        <a:bodyPr/>
        <a:lstStyle/>
        <a:p>
          <a:endParaRPr lang="es-ES"/>
        </a:p>
      </dgm:t>
    </dgm:pt>
    <dgm:pt modelId="{B38B2A14-BF42-4A38-BE26-474D2E889A3F}" type="sibTrans" cxnId="{4E5F391F-F57F-4837-A6D3-FB01B9CDAC6B}">
      <dgm:prSet/>
      <dgm:spPr/>
      <dgm:t>
        <a:bodyPr/>
        <a:lstStyle/>
        <a:p>
          <a:endParaRPr lang="es-ES"/>
        </a:p>
      </dgm:t>
    </dgm:pt>
    <dgm:pt modelId="{65E25DE5-A783-4403-A41C-F162071592AC}">
      <dgm:prSet custT="1"/>
      <dgm:spPr/>
      <dgm:t>
        <a:bodyPr/>
        <a:lstStyle/>
        <a:p>
          <a:r>
            <a:rPr lang="es-ES" sz="1800" dirty="0" smtClean="0"/>
            <a:t>GESTIÓN EN </a:t>
          </a:r>
        </a:p>
        <a:p>
          <a:r>
            <a:rPr lang="es-ES" sz="1800" dirty="0" smtClean="0"/>
            <a:t>TODO EL MUNDO</a:t>
          </a:r>
          <a:endParaRPr lang="es-ES" sz="1800" dirty="0"/>
        </a:p>
      </dgm:t>
    </dgm:pt>
    <dgm:pt modelId="{1A53A590-A411-4335-A530-65BF951FE4B8}" type="parTrans" cxnId="{18F04D32-9E9D-4412-BBE4-FEB2712B3967}">
      <dgm:prSet/>
      <dgm:spPr/>
      <dgm:t>
        <a:bodyPr/>
        <a:lstStyle/>
        <a:p>
          <a:endParaRPr lang="es-ES"/>
        </a:p>
      </dgm:t>
    </dgm:pt>
    <dgm:pt modelId="{A8412F1D-1D56-45A0-969A-E312AEC5F10B}" type="sibTrans" cxnId="{18F04D32-9E9D-4412-BBE4-FEB2712B3967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31B7BE7-3358-4E7A-9937-6190EA8AB449}" type="pres">
      <dgm:prSet presAssocID="{43E8BFB9-5BCC-4108-9FB9-03BAEE6AE6A4}" presName="hierRoot1" presStyleCnt="0"/>
      <dgm:spPr/>
    </dgm:pt>
    <dgm:pt modelId="{0D9130DA-8A46-4A9E-AD2D-BAA1CE117F06}" type="pres">
      <dgm:prSet presAssocID="{43E8BFB9-5BCC-4108-9FB9-03BAEE6AE6A4}" presName="composite" presStyleCnt="0"/>
      <dgm:spPr/>
    </dgm:pt>
    <dgm:pt modelId="{DFC37726-2C5E-48EB-AB61-D469EE483C97}" type="pres">
      <dgm:prSet presAssocID="{43E8BFB9-5BCC-4108-9FB9-03BAEE6AE6A4}" presName="background" presStyleLbl="node0" presStyleIdx="0" presStyleCnt="1"/>
      <dgm:spPr/>
    </dgm:pt>
    <dgm:pt modelId="{D29A6138-7747-44D1-BB7F-5C4DAA905018}" type="pres">
      <dgm:prSet presAssocID="{43E8BFB9-5BCC-4108-9FB9-03BAEE6AE6A4}" presName="text" presStyleLbl="fgAcc0" presStyleIdx="0" presStyleCnt="1" custScaleX="236841" custScaleY="63454" custLinFactNeighborX="-17042" custLinFactNeighborY="-279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DEA3C5-39E9-40F3-B40E-C61D814141FB}" type="pres">
      <dgm:prSet presAssocID="{43E8BFB9-5BCC-4108-9FB9-03BAEE6AE6A4}" presName="hierChild2" presStyleCnt="0"/>
      <dgm:spPr/>
    </dgm:pt>
    <dgm:pt modelId="{E09AB0CA-8EBA-485A-B154-09AFB8B0EAB8}" type="pres">
      <dgm:prSet presAssocID="{ECA671D3-3B79-4BE9-A331-07217FB701C6}" presName="Name10" presStyleLbl="parChTrans1D2" presStyleIdx="0" presStyleCnt="1"/>
      <dgm:spPr/>
      <dgm:t>
        <a:bodyPr/>
        <a:lstStyle/>
        <a:p>
          <a:endParaRPr lang="es-ES"/>
        </a:p>
      </dgm:t>
    </dgm:pt>
    <dgm:pt modelId="{05A5803D-D5CB-4B75-B65E-6B822C32D730}" type="pres">
      <dgm:prSet presAssocID="{B81A58BC-DB36-48C1-8101-4FB0A82A4312}" presName="hierRoot2" presStyleCnt="0"/>
      <dgm:spPr/>
    </dgm:pt>
    <dgm:pt modelId="{44EEC9C0-33FC-4B16-BB6A-B8BADAECB44B}" type="pres">
      <dgm:prSet presAssocID="{B81A58BC-DB36-48C1-8101-4FB0A82A4312}" presName="composite2" presStyleCnt="0"/>
      <dgm:spPr/>
    </dgm:pt>
    <dgm:pt modelId="{FD4AD5EB-BFF0-4FE2-9425-F2CE7D60A95A}" type="pres">
      <dgm:prSet presAssocID="{B81A58BC-DB36-48C1-8101-4FB0A82A4312}" presName="background2" presStyleLbl="node2" presStyleIdx="0" presStyleCnt="1"/>
      <dgm:spPr/>
    </dgm:pt>
    <dgm:pt modelId="{F2DDFD90-527E-4ACE-ADA8-A5C0E796E533}" type="pres">
      <dgm:prSet presAssocID="{B81A58BC-DB36-48C1-8101-4FB0A82A4312}" presName="text2" presStyleLbl="fgAcc2" presStyleIdx="0" presStyleCnt="1" custScaleX="113429" custScaleY="72749" custLinFactNeighborX="-18110" custLinFactNeighborY="-203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52104D-F2F4-47BD-8E8F-FD00CFF3A6E2}" type="pres">
      <dgm:prSet presAssocID="{B81A58BC-DB36-48C1-8101-4FB0A82A4312}" presName="hierChild3" presStyleCnt="0"/>
      <dgm:spPr/>
    </dgm:pt>
    <dgm:pt modelId="{022017F1-6574-4AAC-9087-8050290B1B83}" type="pres">
      <dgm:prSet presAssocID="{8BBD9AAD-D7CA-4B30-8766-BC43AB3EAA49}" presName="Name17" presStyleLbl="parChTrans1D3" presStyleIdx="0" presStyleCnt="2"/>
      <dgm:spPr/>
      <dgm:t>
        <a:bodyPr/>
        <a:lstStyle/>
        <a:p>
          <a:endParaRPr lang="es-ES"/>
        </a:p>
      </dgm:t>
    </dgm:pt>
    <dgm:pt modelId="{443F2097-3630-4AC7-9483-C9EB98746C85}" type="pres">
      <dgm:prSet presAssocID="{BDA3BEF3-842A-484F-9577-562173A80790}" presName="hierRoot3" presStyleCnt="0"/>
      <dgm:spPr/>
    </dgm:pt>
    <dgm:pt modelId="{3D858E13-1740-4CD7-849C-D3B2B6F4CBE1}" type="pres">
      <dgm:prSet presAssocID="{BDA3BEF3-842A-484F-9577-562173A80790}" presName="composite3" presStyleCnt="0"/>
      <dgm:spPr/>
    </dgm:pt>
    <dgm:pt modelId="{59CD57A9-A887-4C62-992F-AFC852F4B232}" type="pres">
      <dgm:prSet presAssocID="{BDA3BEF3-842A-484F-9577-562173A80790}" presName="background3" presStyleLbl="node3" presStyleIdx="0" presStyleCnt="2"/>
      <dgm:spPr/>
    </dgm:pt>
    <dgm:pt modelId="{C4BF3B0F-42B9-482F-902C-6692D9422654}" type="pres">
      <dgm:prSet presAssocID="{BDA3BEF3-842A-484F-9577-562173A80790}" presName="text3" presStyleLbl="fgAcc3" presStyleIdx="0" presStyleCnt="2" custScaleX="111514" custLinFactNeighborX="-48602" custLinFactNeighborY="26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FD3AC-C227-48E4-81F5-A6EE29E5A7D3}" type="pres">
      <dgm:prSet presAssocID="{BDA3BEF3-842A-484F-9577-562173A80790}" presName="hierChild4" presStyleCnt="0"/>
      <dgm:spPr/>
    </dgm:pt>
    <dgm:pt modelId="{F1A37950-ACF1-4F0C-94B8-D75AE0985F59}" type="pres">
      <dgm:prSet presAssocID="{1A53A590-A411-4335-A530-65BF951FE4B8}" presName="Name17" presStyleLbl="parChTrans1D3" presStyleIdx="1" presStyleCnt="2"/>
      <dgm:spPr/>
      <dgm:t>
        <a:bodyPr/>
        <a:lstStyle/>
        <a:p>
          <a:endParaRPr lang="es-ES"/>
        </a:p>
      </dgm:t>
    </dgm:pt>
    <dgm:pt modelId="{7E20390C-2F48-4CCC-B22B-AB4180D906FE}" type="pres">
      <dgm:prSet presAssocID="{65E25DE5-A783-4403-A41C-F162071592AC}" presName="hierRoot3" presStyleCnt="0"/>
      <dgm:spPr/>
    </dgm:pt>
    <dgm:pt modelId="{3FA7443A-6450-4DB4-9F64-9774D8EB7938}" type="pres">
      <dgm:prSet presAssocID="{65E25DE5-A783-4403-A41C-F162071592AC}" presName="composite3" presStyleCnt="0"/>
      <dgm:spPr/>
    </dgm:pt>
    <dgm:pt modelId="{4D5E6861-727F-4E09-A336-88A079E3A105}" type="pres">
      <dgm:prSet presAssocID="{65E25DE5-A783-4403-A41C-F162071592AC}" presName="background3" presStyleLbl="node3" presStyleIdx="1" presStyleCnt="2"/>
      <dgm:spPr/>
    </dgm:pt>
    <dgm:pt modelId="{F0FE2B11-FCE7-4EDE-A860-607933C84148}" type="pres">
      <dgm:prSet presAssocID="{65E25DE5-A783-4403-A41C-F162071592AC}" presName="text3" presStyleLbl="fgAcc3" presStyleIdx="1" presStyleCnt="2" custScaleX="155027" custLinFactNeighborX="36107" custLinFactNeighborY="1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355F32-774F-46C9-8007-07FC4E0CAF51}" type="pres">
      <dgm:prSet presAssocID="{65E25DE5-A783-4403-A41C-F162071592AC}" presName="hierChild4" presStyleCnt="0"/>
      <dgm:spPr/>
    </dgm:pt>
  </dgm:ptLst>
  <dgm:cxnLst>
    <dgm:cxn modelId="{4BE03BF9-CA9D-4480-8E03-8018990028EB}" type="presOf" srcId="{1A53A590-A411-4335-A530-65BF951FE4B8}" destId="{F1A37950-ACF1-4F0C-94B8-D75AE0985F59}" srcOrd="0" destOrd="0" presId="urn:microsoft.com/office/officeart/2005/8/layout/hierarchy1"/>
    <dgm:cxn modelId="{8A92952A-8C55-4AB5-A7B2-4795AA257ACD}" type="presOf" srcId="{43E8BFB9-5BCC-4108-9FB9-03BAEE6AE6A4}" destId="{D29A6138-7747-44D1-BB7F-5C4DAA905018}" srcOrd="0" destOrd="0" presId="urn:microsoft.com/office/officeart/2005/8/layout/hierarchy1"/>
    <dgm:cxn modelId="{B35DD8A2-2305-4E36-9625-BF35433FEBBC}" type="presOf" srcId="{8BBD9AAD-D7CA-4B30-8766-BC43AB3EAA49}" destId="{022017F1-6574-4AAC-9087-8050290B1B83}" srcOrd="0" destOrd="0" presId="urn:microsoft.com/office/officeart/2005/8/layout/hierarchy1"/>
    <dgm:cxn modelId="{6E1AF2CC-C175-477E-BD77-F5436422F316}" type="presOf" srcId="{F476B613-16BD-4F8B-8A8E-EA001FA08859}" destId="{2C6EB315-CE14-43FD-8EC0-07B0E7121AAE}" srcOrd="0" destOrd="0" presId="urn:microsoft.com/office/officeart/2005/8/layout/hierarchy1"/>
    <dgm:cxn modelId="{EFF7F8D5-36D2-4F60-BB8A-42CC0A99D721}" type="presOf" srcId="{BDA3BEF3-842A-484F-9577-562173A80790}" destId="{C4BF3B0F-42B9-482F-902C-6692D9422654}" srcOrd="0" destOrd="0" presId="urn:microsoft.com/office/officeart/2005/8/layout/hierarchy1"/>
    <dgm:cxn modelId="{C8E2EC40-975E-44AF-AA8E-58E970EC8CA7}" srcId="{43E8BFB9-5BCC-4108-9FB9-03BAEE6AE6A4}" destId="{B81A58BC-DB36-48C1-8101-4FB0A82A4312}" srcOrd="0" destOrd="0" parTransId="{ECA671D3-3B79-4BE9-A331-07217FB701C6}" sibTransId="{1EB5E3FD-21FA-4D52-B8FE-462C6696B8CA}"/>
    <dgm:cxn modelId="{997FDC15-B400-46F7-9A73-D334C1FF3076}" type="presOf" srcId="{ECA671D3-3B79-4BE9-A331-07217FB701C6}" destId="{E09AB0CA-8EBA-485A-B154-09AFB8B0EAB8}" srcOrd="0" destOrd="0" presId="urn:microsoft.com/office/officeart/2005/8/layout/hierarchy1"/>
    <dgm:cxn modelId="{18F04D32-9E9D-4412-BBE4-FEB2712B3967}" srcId="{B81A58BC-DB36-48C1-8101-4FB0A82A4312}" destId="{65E25DE5-A783-4403-A41C-F162071592AC}" srcOrd="1" destOrd="0" parTransId="{1A53A590-A411-4335-A530-65BF951FE4B8}" sibTransId="{A8412F1D-1D56-45A0-969A-E312AEC5F10B}"/>
    <dgm:cxn modelId="{A5216ACE-F042-4199-B714-D3E33174F6C6}" type="presOf" srcId="{B81A58BC-DB36-48C1-8101-4FB0A82A4312}" destId="{F2DDFD90-527E-4ACE-ADA8-A5C0E796E533}" srcOrd="0" destOrd="0" presId="urn:microsoft.com/office/officeart/2005/8/layout/hierarchy1"/>
    <dgm:cxn modelId="{4E5F391F-F57F-4837-A6D3-FB01B9CDAC6B}" srcId="{B81A58BC-DB36-48C1-8101-4FB0A82A4312}" destId="{BDA3BEF3-842A-484F-9577-562173A80790}" srcOrd="0" destOrd="0" parTransId="{8BBD9AAD-D7CA-4B30-8766-BC43AB3EAA49}" sibTransId="{B38B2A14-BF42-4A38-BE26-474D2E889A3F}"/>
    <dgm:cxn modelId="{591598CB-B191-4322-8E20-0F24F0039ECB}" type="presOf" srcId="{65E25DE5-A783-4403-A41C-F162071592AC}" destId="{F0FE2B11-FCE7-4EDE-A860-607933C84148}" srcOrd="0" destOrd="0" presId="urn:microsoft.com/office/officeart/2005/8/layout/hierarchy1"/>
    <dgm:cxn modelId="{BDE7636D-B815-434F-8C69-53FDBFE473D5}" srcId="{F476B613-16BD-4F8B-8A8E-EA001FA08859}" destId="{43E8BFB9-5BCC-4108-9FB9-03BAEE6AE6A4}" srcOrd="0" destOrd="0" parTransId="{A8F1A03E-98D7-4776-BB08-154506E46032}" sibTransId="{FA63C8EC-C322-44B6-AA0D-1CB9B8183578}"/>
    <dgm:cxn modelId="{1B4178C5-90F9-47BE-823D-22364834DCB8}" type="presParOf" srcId="{2C6EB315-CE14-43FD-8EC0-07B0E7121AAE}" destId="{831B7BE7-3358-4E7A-9937-6190EA8AB449}" srcOrd="0" destOrd="0" presId="urn:microsoft.com/office/officeart/2005/8/layout/hierarchy1"/>
    <dgm:cxn modelId="{3E95FA26-9F53-4A1E-B70D-F9219AD65220}" type="presParOf" srcId="{831B7BE7-3358-4E7A-9937-6190EA8AB449}" destId="{0D9130DA-8A46-4A9E-AD2D-BAA1CE117F06}" srcOrd="0" destOrd="0" presId="urn:microsoft.com/office/officeart/2005/8/layout/hierarchy1"/>
    <dgm:cxn modelId="{D787C409-09CF-4D4F-A616-22E1E9827650}" type="presParOf" srcId="{0D9130DA-8A46-4A9E-AD2D-BAA1CE117F06}" destId="{DFC37726-2C5E-48EB-AB61-D469EE483C97}" srcOrd="0" destOrd="0" presId="urn:microsoft.com/office/officeart/2005/8/layout/hierarchy1"/>
    <dgm:cxn modelId="{C5B24C54-5AD1-4A9D-B491-53CB7DB41F20}" type="presParOf" srcId="{0D9130DA-8A46-4A9E-AD2D-BAA1CE117F06}" destId="{D29A6138-7747-44D1-BB7F-5C4DAA905018}" srcOrd="1" destOrd="0" presId="urn:microsoft.com/office/officeart/2005/8/layout/hierarchy1"/>
    <dgm:cxn modelId="{568CD538-79D6-49B9-9768-FCB75255CA0F}" type="presParOf" srcId="{831B7BE7-3358-4E7A-9937-6190EA8AB449}" destId="{2CDEA3C5-39E9-40F3-B40E-C61D814141FB}" srcOrd="1" destOrd="0" presId="urn:microsoft.com/office/officeart/2005/8/layout/hierarchy1"/>
    <dgm:cxn modelId="{95A6AEAC-DC45-46FF-AD6E-1B69FA15DC77}" type="presParOf" srcId="{2CDEA3C5-39E9-40F3-B40E-C61D814141FB}" destId="{E09AB0CA-8EBA-485A-B154-09AFB8B0EAB8}" srcOrd="0" destOrd="0" presId="urn:microsoft.com/office/officeart/2005/8/layout/hierarchy1"/>
    <dgm:cxn modelId="{482FD6C5-2AE7-4CEB-B91C-80BF41971C38}" type="presParOf" srcId="{2CDEA3C5-39E9-40F3-B40E-C61D814141FB}" destId="{05A5803D-D5CB-4B75-B65E-6B822C32D730}" srcOrd="1" destOrd="0" presId="urn:microsoft.com/office/officeart/2005/8/layout/hierarchy1"/>
    <dgm:cxn modelId="{6D611727-9B77-43FC-8CF3-A83675CB22F8}" type="presParOf" srcId="{05A5803D-D5CB-4B75-B65E-6B822C32D730}" destId="{44EEC9C0-33FC-4B16-BB6A-B8BADAECB44B}" srcOrd="0" destOrd="0" presId="urn:microsoft.com/office/officeart/2005/8/layout/hierarchy1"/>
    <dgm:cxn modelId="{E8F2A6B6-2E56-4978-AF46-C9B6D1AE1F3D}" type="presParOf" srcId="{44EEC9C0-33FC-4B16-BB6A-B8BADAECB44B}" destId="{FD4AD5EB-BFF0-4FE2-9425-F2CE7D60A95A}" srcOrd="0" destOrd="0" presId="urn:microsoft.com/office/officeart/2005/8/layout/hierarchy1"/>
    <dgm:cxn modelId="{4D6DE4B4-57C2-41C3-A85D-240F47D0ADF0}" type="presParOf" srcId="{44EEC9C0-33FC-4B16-BB6A-B8BADAECB44B}" destId="{F2DDFD90-527E-4ACE-ADA8-A5C0E796E533}" srcOrd="1" destOrd="0" presId="urn:microsoft.com/office/officeart/2005/8/layout/hierarchy1"/>
    <dgm:cxn modelId="{679A97D3-15F0-44D3-B026-D5729B375F9E}" type="presParOf" srcId="{05A5803D-D5CB-4B75-B65E-6B822C32D730}" destId="{A452104D-F2F4-47BD-8E8F-FD00CFF3A6E2}" srcOrd="1" destOrd="0" presId="urn:microsoft.com/office/officeart/2005/8/layout/hierarchy1"/>
    <dgm:cxn modelId="{AA64AB1A-DAC0-4C62-94C1-F6573C77AC0A}" type="presParOf" srcId="{A452104D-F2F4-47BD-8E8F-FD00CFF3A6E2}" destId="{022017F1-6574-4AAC-9087-8050290B1B83}" srcOrd="0" destOrd="0" presId="urn:microsoft.com/office/officeart/2005/8/layout/hierarchy1"/>
    <dgm:cxn modelId="{FD057A98-2882-4805-8986-6A34B4C87116}" type="presParOf" srcId="{A452104D-F2F4-47BD-8E8F-FD00CFF3A6E2}" destId="{443F2097-3630-4AC7-9483-C9EB98746C85}" srcOrd="1" destOrd="0" presId="urn:microsoft.com/office/officeart/2005/8/layout/hierarchy1"/>
    <dgm:cxn modelId="{D6503CCC-BF48-4B1D-BB9A-FDDBB29B9742}" type="presParOf" srcId="{443F2097-3630-4AC7-9483-C9EB98746C85}" destId="{3D858E13-1740-4CD7-849C-D3B2B6F4CBE1}" srcOrd="0" destOrd="0" presId="urn:microsoft.com/office/officeart/2005/8/layout/hierarchy1"/>
    <dgm:cxn modelId="{C48C4A10-3AC3-4C5A-AB7B-4AF6767C56E0}" type="presParOf" srcId="{3D858E13-1740-4CD7-849C-D3B2B6F4CBE1}" destId="{59CD57A9-A887-4C62-992F-AFC852F4B232}" srcOrd="0" destOrd="0" presId="urn:microsoft.com/office/officeart/2005/8/layout/hierarchy1"/>
    <dgm:cxn modelId="{240561D9-5BEF-4B1E-B56B-24C7EAAFC760}" type="presParOf" srcId="{3D858E13-1740-4CD7-849C-D3B2B6F4CBE1}" destId="{C4BF3B0F-42B9-482F-902C-6692D9422654}" srcOrd="1" destOrd="0" presId="urn:microsoft.com/office/officeart/2005/8/layout/hierarchy1"/>
    <dgm:cxn modelId="{76703B48-E127-4205-8085-32CBCAF4E05C}" type="presParOf" srcId="{443F2097-3630-4AC7-9483-C9EB98746C85}" destId="{3ACFD3AC-C227-48E4-81F5-A6EE29E5A7D3}" srcOrd="1" destOrd="0" presId="urn:microsoft.com/office/officeart/2005/8/layout/hierarchy1"/>
    <dgm:cxn modelId="{481DC19B-6DE8-439E-A8C0-0F613DDFCD72}" type="presParOf" srcId="{A452104D-F2F4-47BD-8E8F-FD00CFF3A6E2}" destId="{F1A37950-ACF1-4F0C-94B8-D75AE0985F59}" srcOrd="2" destOrd="0" presId="urn:microsoft.com/office/officeart/2005/8/layout/hierarchy1"/>
    <dgm:cxn modelId="{C52D4F8A-130A-420A-B269-939B86CE697C}" type="presParOf" srcId="{A452104D-F2F4-47BD-8E8F-FD00CFF3A6E2}" destId="{7E20390C-2F48-4CCC-B22B-AB4180D906FE}" srcOrd="3" destOrd="0" presId="urn:microsoft.com/office/officeart/2005/8/layout/hierarchy1"/>
    <dgm:cxn modelId="{5BC025B8-84B7-430D-9A17-A0CBD345587F}" type="presParOf" srcId="{7E20390C-2F48-4CCC-B22B-AB4180D906FE}" destId="{3FA7443A-6450-4DB4-9F64-9774D8EB7938}" srcOrd="0" destOrd="0" presId="urn:microsoft.com/office/officeart/2005/8/layout/hierarchy1"/>
    <dgm:cxn modelId="{38B163D7-BE97-48FC-8EDB-43819BA9AF0D}" type="presParOf" srcId="{3FA7443A-6450-4DB4-9F64-9774D8EB7938}" destId="{4D5E6861-727F-4E09-A336-88A079E3A105}" srcOrd="0" destOrd="0" presId="urn:microsoft.com/office/officeart/2005/8/layout/hierarchy1"/>
    <dgm:cxn modelId="{503A7920-5FB9-444E-A42C-739E8BA00547}" type="presParOf" srcId="{3FA7443A-6450-4DB4-9F64-9774D8EB7938}" destId="{F0FE2B11-FCE7-4EDE-A860-607933C84148}" srcOrd="1" destOrd="0" presId="urn:microsoft.com/office/officeart/2005/8/layout/hierarchy1"/>
    <dgm:cxn modelId="{437304A2-022A-4E8B-8B66-611A33408245}" type="presParOf" srcId="{7E20390C-2F48-4CCC-B22B-AB4180D906FE}" destId="{88355F32-774F-46C9-8007-07FC4E0CAF5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476B613-16BD-4F8B-8A8E-EA001FA08859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8BFB9-5BCC-4108-9FB9-03BAEE6AE6A4}">
      <dgm:prSet phldrT="[Texto]" custT="1"/>
      <dgm:spPr/>
      <dgm:t>
        <a:bodyPr/>
        <a:lstStyle/>
        <a:p>
          <a:r>
            <a:rPr lang="es-ES" sz="2400" b="1" i="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ASOCIADOS DE AIE</a:t>
          </a:r>
          <a:endParaRPr lang="es-ES" sz="2400" b="1" i="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gm:t>
    </dgm:pt>
    <dgm:pt modelId="{A8F1A03E-98D7-4776-BB08-154506E46032}" type="parTrans" cxnId="{BDE7636D-B815-434F-8C69-53FDBFE473D5}">
      <dgm:prSet/>
      <dgm:spPr/>
      <dgm:t>
        <a:bodyPr/>
        <a:lstStyle/>
        <a:p>
          <a:endParaRPr lang="es-ES"/>
        </a:p>
      </dgm:t>
    </dgm:pt>
    <dgm:pt modelId="{FA63C8EC-C322-44B6-AA0D-1CB9B8183578}" type="sibTrans" cxnId="{BDE7636D-B815-434F-8C69-53FDBFE473D5}">
      <dgm:prSet/>
      <dgm:spPr/>
      <dgm:t>
        <a:bodyPr/>
        <a:lstStyle/>
        <a:p>
          <a:endParaRPr lang="es-ES"/>
        </a:p>
      </dgm:t>
    </dgm:pt>
    <dgm:pt modelId="{B81A58BC-DB36-48C1-8101-4FB0A82A4312}">
      <dgm:prSet phldrT="[Texto]" custT="1"/>
      <dgm:spPr/>
      <dgm:t>
        <a:bodyPr/>
        <a:lstStyle/>
        <a:p>
          <a:endParaRPr lang="es-ES" sz="2000" dirty="0" smtClean="0"/>
        </a:p>
        <a:p>
          <a:r>
            <a:rPr lang="es-ES" sz="2200" b="1" u="sng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SOCIOS ACTIVOS</a:t>
          </a:r>
        </a:p>
        <a:p>
          <a:endParaRPr lang="es-ES" sz="2400" dirty="0"/>
        </a:p>
      </dgm:t>
    </dgm:pt>
    <dgm:pt modelId="{ECA671D3-3B79-4BE9-A331-07217FB701C6}" type="parTrans" cxnId="{C8E2EC40-975E-44AF-AA8E-58E970EC8CA7}">
      <dgm:prSet/>
      <dgm:spPr/>
      <dgm:t>
        <a:bodyPr/>
        <a:lstStyle/>
        <a:p>
          <a:endParaRPr lang="es-ES"/>
        </a:p>
      </dgm:t>
    </dgm:pt>
    <dgm:pt modelId="{1EB5E3FD-21FA-4D52-B8FE-462C6696B8CA}" type="sibTrans" cxnId="{C8E2EC40-975E-44AF-AA8E-58E970EC8CA7}">
      <dgm:prSet/>
      <dgm:spPr/>
      <dgm:t>
        <a:bodyPr/>
        <a:lstStyle/>
        <a:p>
          <a:endParaRPr lang="es-ES"/>
        </a:p>
      </dgm:t>
    </dgm:pt>
    <dgm:pt modelId="{BDA3BEF3-842A-484F-9577-562173A80790}">
      <dgm:prSet custT="1"/>
      <dgm:spPr/>
      <dgm:t>
        <a:bodyPr/>
        <a:lstStyle/>
        <a:p>
          <a:r>
            <a:rPr lang="es-ES" sz="1800" dirty="0" smtClean="0"/>
            <a:t>2 AÑOS DE ANTIGÜEDAD</a:t>
          </a:r>
          <a:endParaRPr lang="es-ES" sz="1800" dirty="0"/>
        </a:p>
      </dgm:t>
    </dgm:pt>
    <dgm:pt modelId="{8BBD9AAD-D7CA-4B30-8766-BC43AB3EAA49}" type="parTrans" cxnId="{4E5F391F-F57F-4837-A6D3-FB01B9CDAC6B}">
      <dgm:prSet/>
      <dgm:spPr/>
      <dgm:t>
        <a:bodyPr/>
        <a:lstStyle/>
        <a:p>
          <a:endParaRPr lang="es-ES"/>
        </a:p>
      </dgm:t>
    </dgm:pt>
    <dgm:pt modelId="{B38B2A14-BF42-4A38-BE26-474D2E889A3F}" type="sibTrans" cxnId="{4E5F391F-F57F-4837-A6D3-FB01B9CDAC6B}">
      <dgm:prSet/>
      <dgm:spPr/>
      <dgm:t>
        <a:bodyPr/>
        <a:lstStyle/>
        <a:p>
          <a:endParaRPr lang="es-ES"/>
        </a:p>
      </dgm:t>
    </dgm:pt>
    <dgm:pt modelId="{65E25DE5-A783-4403-A41C-F162071592AC}">
      <dgm:prSet custT="1"/>
      <dgm:spPr/>
      <dgm:t>
        <a:bodyPr/>
        <a:lstStyle/>
        <a:p>
          <a:r>
            <a:rPr lang="es-ES" sz="1800" dirty="0" smtClean="0"/>
            <a:t>300 EUROS TRIENIO ANTERIOR</a:t>
          </a:r>
          <a:endParaRPr lang="es-ES" sz="1800" dirty="0"/>
        </a:p>
      </dgm:t>
    </dgm:pt>
    <dgm:pt modelId="{1A53A590-A411-4335-A530-65BF951FE4B8}" type="parTrans" cxnId="{18F04D32-9E9D-4412-BBE4-FEB2712B3967}">
      <dgm:prSet/>
      <dgm:spPr/>
      <dgm:t>
        <a:bodyPr/>
        <a:lstStyle/>
        <a:p>
          <a:endParaRPr lang="es-ES"/>
        </a:p>
      </dgm:t>
    </dgm:pt>
    <dgm:pt modelId="{A8412F1D-1D56-45A0-969A-E312AEC5F10B}" type="sibTrans" cxnId="{18F04D32-9E9D-4412-BBE4-FEB2712B3967}">
      <dgm:prSet/>
      <dgm:spPr/>
      <dgm:t>
        <a:bodyPr/>
        <a:lstStyle/>
        <a:p>
          <a:endParaRPr lang="es-ES"/>
        </a:p>
      </dgm:t>
    </dgm:pt>
    <dgm:pt modelId="{6FA56D76-9256-4722-BD83-D5446E00D188}">
      <dgm:prSet custT="1"/>
      <dgm:spPr/>
      <dgm:t>
        <a:bodyPr/>
        <a:lstStyle/>
        <a:p>
          <a:r>
            <a:rPr lang="es-ES" sz="1800" dirty="0" smtClean="0"/>
            <a:t>SIN SANCIONES</a:t>
          </a:r>
          <a:endParaRPr lang="es-ES" sz="1800" dirty="0"/>
        </a:p>
      </dgm:t>
    </dgm:pt>
    <dgm:pt modelId="{9C3138F9-6DC8-4511-8F2C-2050A0928D0C}" type="parTrans" cxnId="{9A77B7BE-EA34-4880-9DBE-E72FC98B9222}">
      <dgm:prSet/>
      <dgm:spPr/>
      <dgm:t>
        <a:bodyPr/>
        <a:lstStyle/>
        <a:p>
          <a:endParaRPr lang="es-ES"/>
        </a:p>
      </dgm:t>
    </dgm:pt>
    <dgm:pt modelId="{843D60A5-9C7F-4CD3-9234-20F5378C4F4D}" type="sibTrans" cxnId="{9A77B7BE-EA34-4880-9DBE-E72FC98B9222}">
      <dgm:prSet/>
      <dgm:spPr/>
      <dgm:t>
        <a:bodyPr/>
        <a:lstStyle/>
        <a:p>
          <a:endParaRPr lang="es-ES"/>
        </a:p>
      </dgm:t>
    </dgm:pt>
    <dgm:pt modelId="{2C6EB315-CE14-43FD-8EC0-07B0E7121AAE}" type="pres">
      <dgm:prSet presAssocID="{F476B613-16BD-4F8B-8A8E-EA001FA0885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31B7BE7-3358-4E7A-9937-6190EA8AB449}" type="pres">
      <dgm:prSet presAssocID="{43E8BFB9-5BCC-4108-9FB9-03BAEE6AE6A4}" presName="hierRoot1" presStyleCnt="0"/>
      <dgm:spPr/>
    </dgm:pt>
    <dgm:pt modelId="{0D9130DA-8A46-4A9E-AD2D-BAA1CE117F06}" type="pres">
      <dgm:prSet presAssocID="{43E8BFB9-5BCC-4108-9FB9-03BAEE6AE6A4}" presName="composite" presStyleCnt="0"/>
      <dgm:spPr/>
    </dgm:pt>
    <dgm:pt modelId="{DFC37726-2C5E-48EB-AB61-D469EE483C97}" type="pres">
      <dgm:prSet presAssocID="{43E8BFB9-5BCC-4108-9FB9-03BAEE6AE6A4}" presName="background" presStyleLbl="node0" presStyleIdx="0" presStyleCnt="1"/>
      <dgm:spPr/>
    </dgm:pt>
    <dgm:pt modelId="{D29A6138-7747-44D1-BB7F-5C4DAA905018}" type="pres">
      <dgm:prSet presAssocID="{43E8BFB9-5BCC-4108-9FB9-03BAEE6AE6A4}" presName="text" presStyleLbl="fgAcc0" presStyleIdx="0" presStyleCnt="1" custScaleX="236841" custScaleY="63454" custLinFactNeighborX="-17042" custLinFactNeighborY="-279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DEA3C5-39E9-40F3-B40E-C61D814141FB}" type="pres">
      <dgm:prSet presAssocID="{43E8BFB9-5BCC-4108-9FB9-03BAEE6AE6A4}" presName="hierChild2" presStyleCnt="0"/>
      <dgm:spPr/>
    </dgm:pt>
    <dgm:pt modelId="{E09AB0CA-8EBA-485A-B154-09AFB8B0EAB8}" type="pres">
      <dgm:prSet presAssocID="{ECA671D3-3B79-4BE9-A331-07217FB701C6}" presName="Name10" presStyleLbl="parChTrans1D2" presStyleIdx="0" presStyleCnt="1"/>
      <dgm:spPr/>
      <dgm:t>
        <a:bodyPr/>
        <a:lstStyle/>
        <a:p>
          <a:endParaRPr lang="es-ES"/>
        </a:p>
      </dgm:t>
    </dgm:pt>
    <dgm:pt modelId="{05A5803D-D5CB-4B75-B65E-6B822C32D730}" type="pres">
      <dgm:prSet presAssocID="{B81A58BC-DB36-48C1-8101-4FB0A82A4312}" presName="hierRoot2" presStyleCnt="0"/>
      <dgm:spPr/>
    </dgm:pt>
    <dgm:pt modelId="{44EEC9C0-33FC-4B16-BB6A-B8BADAECB44B}" type="pres">
      <dgm:prSet presAssocID="{B81A58BC-DB36-48C1-8101-4FB0A82A4312}" presName="composite2" presStyleCnt="0"/>
      <dgm:spPr/>
    </dgm:pt>
    <dgm:pt modelId="{FD4AD5EB-BFF0-4FE2-9425-F2CE7D60A95A}" type="pres">
      <dgm:prSet presAssocID="{B81A58BC-DB36-48C1-8101-4FB0A82A4312}" presName="background2" presStyleLbl="node2" presStyleIdx="0" presStyleCnt="1"/>
      <dgm:spPr/>
    </dgm:pt>
    <dgm:pt modelId="{F2DDFD90-527E-4ACE-ADA8-A5C0E796E533}" type="pres">
      <dgm:prSet presAssocID="{B81A58BC-DB36-48C1-8101-4FB0A82A4312}" presName="text2" presStyleLbl="fgAcc2" presStyleIdx="0" presStyleCnt="1" custScaleX="176938" custScaleY="72749" custLinFactNeighborX="-18110" custLinFactNeighborY="-203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52104D-F2F4-47BD-8E8F-FD00CFF3A6E2}" type="pres">
      <dgm:prSet presAssocID="{B81A58BC-DB36-48C1-8101-4FB0A82A4312}" presName="hierChild3" presStyleCnt="0"/>
      <dgm:spPr/>
    </dgm:pt>
    <dgm:pt modelId="{022017F1-6574-4AAC-9087-8050290B1B83}" type="pres">
      <dgm:prSet presAssocID="{8BBD9AAD-D7CA-4B30-8766-BC43AB3EAA49}" presName="Name17" presStyleLbl="parChTrans1D3" presStyleIdx="0" presStyleCnt="3"/>
      <dgm:spPr/>
      <dgm:t>
        <a:bodyPr/>
        <a:lstStyle/>
        <a:p>
          <a:endParaRPr lang="es-ES"/>
        </a:p>
      </dgm:t>
    </dgm:pt>
    <dgm:pt modelId="{443F2097-3630-4AC7-9483-C9EB98746C85}" type="pres">
      <dgm:prSet presAssocID="{BDA3BEF3-842A-484F-9577-562173A80790}" presName="hierRoot3" presStyleCnt="0"/>
      <dgm:spPr/>
    </dgm:pt>
    <dgm:pt modelId="{3D858E13-1740-4CD7-849C-D3B2B6F4CBE1}" type="pres">
      <dgm:prSet presAssocID="{BDA3BEF3-842A-484F-9577-562173A80790}" presName="composite3" presStyleCnt="0"/>
      <dgm:spPr/>
    </dgm:pt>
    <dgm:pt modelId="{59CD57A9-A887-4C62-992F-AFC852F4B232}" type="pres">
      <dgm:prSet presAssocID="{BDA3BEF3-842A-484F-9577-562173A80790}" presName="background3" presStyleLbl="node3" presStyleIdx="0" presStyleCnt="3"/>
      <dgm:spPr/>
    </dgm:pt>
    <dgm:pt modelId="{C4BF3B0F-42B9-482F-902C-6692D9422654}" type="pres">
      <dgm:prSet presAssocID="{BDA3BEF3-842A-484F-9577-562173A80790}" presName="text3" presStyleLbl="fgAcc3" presStyleIdx="0" presStyleCnt="3" custScaleX="111514" custLinFactNeighborX="-97848" custLinFactNeighborY="-1243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ACFD3AC-C227-48E4-81F5-A6EE29E5A7D3}" type="pres">
      <dgm:prSet presAssocID="{BDA3BEF3-842A-484F-9577-562173A80790}" presName="hierChild4" presStyleCnt="0"/>
      <dgm:spPr/>
    </dgm:pt>
    <dgm:pt modelId="{F1A37950-ACF1-4F0C-94B8-D75AE0985F59}" type="pres">
      <dgm:prSet presAssocID="{1A53A590-A411-4335-A530-65BF951FE4B8}" presName="Name17" presStyleLbl="parChTrans1D3" presStyleIdx="1" presStyleCnt="3"/>
      <dgm:spPr/>
      <dgm:t>
        <a:bodyPr/>
        <a:lstStyle/>
        <a:p>
          <a:endParaRPr lang="es-ES"/>
        </a:p>
      </dgm:t>
    </dgm:pt>
    <dgm:pt modelId="{7E20390C-2F48-4CCC-B22B-AB4180D906FE}" type="pres">
      <dgm:prSet presAssocID="{65E25DE5-A783-4403-A41C-F162071592AC}" presName="hierRoot3" presStyleCnt="0"/>
      <dgm:spPr/>
    </dgm:pt>
    <dgm:pt modelId="{3FA7443A-6450-4DB4-9F64-9774D8EB7938}" type="pres">
      <dgm:prSet presAssocID="{65E25DE5-A783-4403-A41C-F162071592AC}" presName="composite3" presStyleCnt="0"/>
      <dgm:spPr/>
    </dgm:pt>
    <dgm:pt modelId="{4D5E6861-727F-4E09-A336-88A079E3A105}" type="pres">
      <dgm:prSet presAssocID="{65E25DE5-A783-4403-A41C-F162071592AC}" presName="background3" presStyleLbl="node3" presStyleIdx="1" presStyleCnt="3"/>
      <dgm:spPr/>
    </dgm:pt>
    <dgm:pt modelId="{F0FE2B11-FCE7-4EDE-A860-607933C84148}" type="pres">
      <dgm:prSet presAssocID="{65E25DE5-A783-4403-A41C-F162071592AC}" presName="text3" presStyleLbl="fgAcc3" presStyleIdx="1" presStyleCnt="3" custScaleX="155027" custLinFactNeighborX="-27575" custLinFactNeighborY="-114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355F32-774F-46C9-8007-07FC4E0CAF51}" type="pres">
      <dgm:prSet presAssocID="{65E25DE5-A783-4403-A41C-F162071592AC}" presName="hierChild4" presStyleCnt="0"/>
      <dgm:spPr/>
    </dgm:pt>
    <dgm:pt modelId="{7DDC8FD2-F801-46CB-BDDC-8A499E79AE03}" type="pres">
      <dgm:prSet presAssocID="{9C3138F9-6DC8-4511-8F2C-2050A0928D0C}" presName="Name17" presStyleLbl="parChTrans1D3" presStyleIdx="2" presStyleCnt="3"/>
      <dgm:spPr/>
      <dgm:t>
        <a:bodyPr/>
        <a:lstStyle/>
        <a:p>
          <a:endParaRPr lang="es-ES"/>
        </a:p>
      </dgm:t>
    </dgm:pt>
    <dgm:pt modelId="{66F201F7-D489-4389-8EFF-1CE4055E2B4D}" type="pres">
      <dgm:prSet presAssocID="{6FA56D76-9256-4722-BD83-D5446E00D188}" presName="hierRoot3" presStyleCnt="0"/>
      <dgm:spPr/>
    </dgm:pt>
    <dgm:pt modelId="{04D25D5B-E830-4F08-B823-D088C1D61F44}" type="pres">
      <dgm:prSet presAssocID="{6FA56D76-9256-4722-BD83-D5446E00D188}" presName="composite3" presStyleCnt="0"/>
      <dgm:spPr/>
    </dgm:pt>
    <dgm:pt modelId="{F915FC4C-5E39-49C9-B43C-15646D12A3EF}" type="pres">
      <dgm:prSet presAssocID="{6FA56D76-9256-4722-BD83-D5446E00D188}" presName="background3" presStyleLbl="node3" presStyleIdx="2" presStyleCnt="3"/>
      <dgm:spPr/>
    </dgm:pt>
    <dgm:pt modelId="{F66979CC-1CB3-4260-8ABF-5DDC6DDE9535}" type="pres">
      <dgm:prSet presAssocID="{6FA56D76-9256-4722-BD83-D5446E00D188}" presName="text3" presStyleLbl="fgAcc3" presStyleIdx="2" presStyleCnt="3" custScaleX="95641" custScaleY="100000" custLinFactNeighborX="14409" custLinFactNeighborY="-98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36E68-8EEF-46A1-8DC9-A7B02D21222C}" type="pres">
      <dgm:prSet presAssocID="{6FA56D76-9256-4722-BD83-D5446E00D188}" presName="hierChild4" presStyleCnt="0"/>
      <dgm:spPr/>
    </dgm:pt>
  </dgm:ptLst>
  <dgm:cxnLst>
    <dgm:cxn modelId="{4032A8A8-877E-4D98-8441-F2B5043A860E}" type="presOf" srcId="{ECA671D3-3B79-4BE9-A331-07217FB701C6}" destId="{E09AB0CA-8EBA-485A-B154-09AFB8B0EAB8}" srcOrd="0" destOrd="0" presId="urn:microsoft.com/office/officeart/2005/8/layout/hierarchy1"/>
    <dgm:cxn modelId="{5E1A52A3-C3A8-4BD3-B456-7000AE275C0F}" type="presOf" srcId="{B81A58BC-DB36-48C1-8101-4FB0A82A4312}" destId="{F2DDFD90-527E-4ACE-ADA8-A5C0E796E533}" srcOrd="0" destOrd="0" presId="urn:microsoft.com/office/officeart/2005/8/layout/hierarchy1"/>
    <dgm:cxn modelId="{598E1F40-13DD-4585-A0D5-65A4F16A0E1C}" type="presOf" srcId="{BDA3BEF3-842A-484F-9577-562173A80790}" destId="{C4BF3B0F-42B9-482F-902C-6692D9422654}" srcOrd="0" destOrd="0" presId="urn:microsoft.com/office/officeart/2005/8/layout/hierarchy1"/>
    <dgm:cxn modelId="{C8E2EC40-975E-44AF-AA8E-58E970EC8CA7}" srcId="{43E8BFB9-5BCC-4108-9FB9-03BAEE6AE6A4}" destId="{B81A58BC-DB36-48C1-8101-4FB0A82A4312}" srcOrd="0" destOrd="0" parTransId="{ECA671D3-3B79-4BE9-A331-07217FB701C6}" sibTransId="{1EB5E3FD-21FA-4D52-B8FE-462C6696B8CA}"/>
    <dgm:cxn modelId="{9985EAB0-8C6A-4CE5-88AC-23A4476F9C02}" type="presOf" srcId="{9C3138F9-6DC8-4511-8F2C-2050A0928D0C}" destId="{7DDC8FD2-F801-46CB-BDDC-8A499E79AE03}" srcOrd="0" destOrd="0" presId="urn:microsoft.com/office/officeart/2005/8/layout/hierarchy1"/>
    <dgm:cxn modelId="{24688E2F-4261-4D7F-86D5-B562744EE394}" type="presOf" srcId="{F476B613-16BD-4F8B-8A8E-EA001FA08859}" destId="{2C6EB315-CE14-43FD-8EC0-07B0E7121AAE}" srcOrd="0" destOrd="0" presId="urn:microsoft.com/office/officeart/2005/8/layout/hierarchy1"/>
    <dgm:cxn modelId="{9A77B7BE-EA34-4880-9DBE-E72FC98B9222}" srcId="{B81A58BC-DB36-48C1-8101-4FB0A82A4312}" destId="{6FA56D76-9256-4722-BD83-D5446E00D188}" srcOrd="2" destOrd="0" parTransId="{9C3138F9-6DC8-4511-8F2C-2050A0928D0C}" sibTransId="{843D60A5-9C7F-4CD3-9234-20F5378C4F4D}"/>
    <dgm:cxn modelId="{018056A8-2420-4D95-9388-4953D2602737}" type="presOf" srcId="{1A53A590-A411-4335-A530-65BF951FE4B8}" destId="{F1A37950-ACF1-4F0C-94B8-D75AE0985F59}" srcOrd="0" destOrd="0" presId="urn:microsoft.com/office/officeart/2005/8/layout/hierarchy1"/>
    <dgm:cxn modelId="{18F04D32-9E9D-4412-BBE4-FEB2712B3967}" srcId="{B81A58BC-DB36-48C1-8101-4FB0A82A4312}" destId="{65E25DE5-A783-4403-A41C-F162071592AC}" srcOrd="1" destOrd="0" parTransId="{1A53A590-A411-4335-A530-65BF951FE4B8}" sibTransId="{A8412F1D-1D56-45A0-969A-E312AEC5F10B}"/>
    <dgm:cxn modelId="{8CDE8909-775B-43DD-82E5-47233C800DF5}" type="presOf" srcId="{65E25DE5-A783-4403-A41C-F162071592AC}" destId="{F0FE2B11-FCE7-4EDE-A860-607933C84148}" srcOrd="0" destOrd="0" presId="urn:microsoft.com/office/officeart/2005/8/layout/hierarchy1"/>
    <dgm:cxn modelId="{DBDF2443-DAF5-42AF-9598-15905507FDD0}" type="presOf" srcId="{43E8BFB9-5BCC-4108-9FB9-03BAEE6AE6A4}" destId="{D29A6138-7747-44D1-BB7F-5C4DAA905018}" srcOrd="0" destOrd="0" presId="urn:microsoft.com/office/officeart/2005/8/layout/hierarchy1"/>
    <dgm:cxn modelId="{4E5F391F-F57F-4837-A6D3-FB01B9CDAC6B}" srcId="{B81A58BC-DB36-48C1-8101-4FB0A82A4312}" destId="{BDA3BEF3-842A-484F-9577-562173A80790}" srcOrd="0" destOrd="0" parTransId="{8BBD9AAD-D7CA-4B30-8766-BC43AB3EAA49}" sibTransId="{B38B2A14-BF42-4A38-BE26-474D2E889A3F}"/>
    <dgm:cxn modelId="{C262434B-3F6E-4CA2-9963-7D9714F21058}" type="presOf" srcId="{8BBD9AAD-D7CA-4B30-8766-BC43AB3EAA49}" destId="{022017F1-6574-4AAC-9087-8050290B1B83}" srcOrd="0" destOrd="0" presId="urn:microsoft.com/office/officeart/2005/8/layout/hierarchy1"/>
    <dgm:cxn modelId="{7D537C3C-B870-4A35-A6C1-AE36DB862D17}" type="presOf" srcId="{6FA56D76-9256-4722-BD83-D5446E00D188}" destId="{F66979CC-1CB3-4260-8ABF-5DDC6DDE9535}" srcOrd="0" destOrd="0" presId="urn:microsoft.com/office/officeart/2005/8/layout/hierarchy1"/>
    <dgm:cxn modelId="{BDE7636D-B815-434F-8C69-53FDBFE473D5}" srcId="{F476B613-16BD-4F8B-8A8E-EA001FA08859}" destId="{43E8BFB9-5BCC-4108-9FB9-03BAEE6AE6A4}" srcOrd="0" destOrd="0" parTransId="{A8F1A03E-98D7-4776-BB08-154506E46032}" sibTransId="{FA63C8EC-C322-44B6-AA0D-1CB9B8183578}"/>
    <dgm:cxn modelId="{F141B0CC-D42D-47B5-A025-3F468C16AED7}" type="presParOf" srcId="{2C6EB315-CE14-43FD-8EC0-07B0E7121AAE}" destId="{831B7BE7-3358-4E7A-9937-6190EA8AB449}" srcOrd="0" destOrd="0" presId="urn:microsoft.com/office/officeart/2005/8/layout/hierarchy1"/>
    <dgm:cxn modelId="{71B30E48-BBAC-4F52-88CD-BC08B6E92425}" type="presParOf" srcId="{831B7BE7-3358-4E7A-9937-6190EA8AB449}" destId="{0D9130DA-8A46-4A9E-AD2D-BAA1CE117F06}" srcOrd="0" destOrd="0" presId="urn:microsoft.com/office/officeart/2005/8/layout/hierarchy1"/>
    <dgm:cxn modelId="{6656D19F-35AA-4D0C-9BC7-85E9BB52CB1E}" type="presParOf" srcId="{0D9130DA-8A46-4A9E-AD2D-BAA1CE117F06}" destId="{DFC37726-2C5E-48EB-AB61-D469EE483C97}" srcOrd="0" destOrd="0" presId="urn:microsoft.com/office/officeart/2005/8/layout/hierarchy1"/>
    <dgm:cxn modelId="{541DFAA1-B654-47D8-A652-4B649103771A}" type="presParOf" srcId="{0D9130DA-8A46-4A9E-AD2D-BAA1CE117F06}" destId="{D29A6138-7747-44D1-BB7F-5C4DAA905018}" srcOrd="1" destOrd="0" presId="urn:microsoft.com/office/officeart/2005/8/layout/hierarchy1"/>
    <dgm:cxn modelId="{BCA28655-AEA0-418E-A460-5821191E5F3A}" type="presParOf" srcId="{831B7BE7-3358-4E7A-9937-6190EA8AB449}" destId="{2CDEA3C5-39E9-40F3-B40E-C61D814141FB}" srcOrd="1" destOrd="0" presId="urn:microsoft.com/office/officeart/2005/8/layout/hierarchy1"/>
    <dgm:cxn modelId="{AF649D87-E414-448D-B8B5-44A124F5B3FD}" type="presParOf" srcId="{2CDEA3C5-39E9-40F3-B40E-C61D814141FB}" destId="{E09AB0CA-8EBA-485A-B154-09AFB8B0EAB8}" srcOrd="0" destOrd="0" presId="urn:microsoft.com/office/officeart/2005/8/layout/hierarchy1"/>
    <dgm:cxn modelId="{49C7083E-81F5-4AEF-B292-826A67371996}" type="presParOf" srcId="{2CDEA3C5-39E9-40F3-B40E-C61D814141FB}" destId="{05A5803D-D5CB-4B75-B65E-6B822C32D730}" srcOrd="1" destOrd="0" presId="urn:microsoft.com/office/officeart/2005/8/layout/hierarchy1"/>
    <dgm:cxn modelId="{82EBACA7-0E06-4D9B-A798-1011E4AB6A7F}" type="presParOf" srcId="{05A5803D-D5CB-4B75-B65E-6B822C32D730}" destId="{44EEC9C0-33FC-4B16-BB6A-B8BADAECB44B}" srcOrd="0" destOrd="0" presId="urn:microsoft.com/office/officeart/2005/8/layout/hierarchy1"/>
    <dgm:cxn modelId="{1623B61E-CA67-4436-A48E-5B0348CE1E14}" type="presParOf" srcId="{44EEC9C0-33FC-4B16-BB6A-B8BADAECB44B}" destId="{FD4AD5EB-BFF0-4FE2-9425-F2CE7D60A95A}" srcOrd="0" destOrd="0" presId="urn:microsoft.com/office/officeart/2005/8/layout/hierarchy1"/>
    <dgm:cxn modelId="{2A445B42-44ED-4FE1-BA01-57CD348BFCD9}" type="presParOf" srcId="{44EEC9C0-33FC-4B16-BB6A-B8BADAECB44B}" destId="{F2DDFD90-527E-4ACE-ADA8-A5C0E796E533}" srcOrd="1" destOrd="0" presId="urn:microsoft.com/office/officeart/2005/8/layout/hierarchy1"/>
    <dgm:cxn modelId="{11E7744D-9944-4AC4-AF78-748C8E94C056}" type="presParOf" srcId="{05A5803D-D5CB-4B75-B65E-6B822C32D730}" destId="{A452104D-F2F4-47BD-8E8F-FD00CFF3A6E2}" srcOrd="1" destOrd="0" presId="urn:microsoft.com/office/officeart/2005/8/layout/hierarchy1"/>
    <dgm:cxn modelId="{BD1CBA15-19B0-445C-9CB0-25DA0372129C}" type="presParOf" srcId="{A452104D-F2F4-47BD-8E8F-FD00CFF3A6E2}" destId="{022017F1-6574-4AAC-9087-8050290B1B83}" srcOrd="0" destOrd="0" presId="urn:microsoft.com/office/officeart/2005/8/layout/hierarchy1"/>
    <dgm:cxn modelId="{34CE4E05-7649-424F-BC04-9B88600662F1}" type="presParOf" srcId="{A452104D-F2F4-47BD-8E8F-FD00CFF3A6E2}" destId="{443F2097-3630-4AC7-9483-C9EB98746C85}" srcOrd="1" destOrd="0" presId="urn:microsoft.com/office/officeart/2005/8/layout/hierarchy1"/>
    <dgm:cxn modelId="{F41B4227-9BDC-4278-8315-E18C1D8271E2}" type="presParOf" srcId="{443F2097-3630-4AC7-9483-C9EB98746C85}" destId="{3D858E13-1740-4CD7-849C-D3B2B6F4CBE1}" srcOrd="0" destOrd="0" presId="urn:microsoft.com/office/officeart/2005/8/layout/hierarchy1"/>
    <dgm:cxn modelId="{066E8DFB-CD6F-476A-AE5A-0BC3925ECAB6}" type="presParOf" srcId="{3D858E13-1740-4CD7-849C-D3B2B6F4CBE1}" destId="{59CD57A9-A887-4C62-992F-AFC852F4B232}" srcOrd="0" destOrd="0" presId="urn:microsoft.com/office/officeart/2005/8/layout/hierarchy1"/>
    <dgm:cxn modelId="{F91BA178-6D06-450A-91D7-3B719E48DEE5}" type="presParOf" srcId="{3D858E13-1740-4CD7-849C-D3B2B6F4CBE1}" destId="{C4BF3B0F-42B9-482F-902C-6692D9422654}" srcOrd="1" destOrd="0" presId="urn:microsoft.com/office/officeart/2005/8/layout/hierarchy1"/>
    <dgm:cxn modelId="{7C4E368D-E551-4351-938B-05908D182CA6}" type="presParOf" srcId="{443F2097-3630-4AC7-9483-C9EB98746C85}" destId="{3ACFD3AC-C227-48E4-81F5-A6EE29E5A7D3}" srcOrd="1" destOrd="0" presId="urn:microsoft.com/office/officeart/2005/8/layout/hierarchy1"/>
    <dgm:cxn modelId="{481F9E48-7632-4D8A-B39A-DC2974DD3698}" type="presParOf" srcId="{A452104D-F2F4-47BD-8E8F-FD00CFF3A6E2}" destId="{F1A37950-ACF1-4F0C-94B8-D75AE0985F59}" srcOrd="2" destOrd="0" presId="urn:microsoft.com/office/officeart/2005/8/layout/hierarchy1"/>
    <dgm:cxn modelId="{9841EF36-9CA6-48D3-8B86-0878B2952C36}" type="presParOf" srcId="{A452104D-F2F4-47BD-8E8F-FD00CFF3A6E2}" destId="{7E20390C-2F48-4CCC-B22B-AB4180D906FE}" srcOrd="3" destOrd="0" presId="urn:microsoft.com/office/officeart/2005/8/layout/hierarchy1"/>
    <dgm:cxn modelId="{641C68BA-6209-402B-8EF0-BC3DC42DB657}" type="presParOf" srcId="{7E20390C-2F48-4CCC-B22B-AB4180D906FE}" destId="{3FA7443A-6450-4DB4-9F64-9774D8EB7938}" srcOrd="0" destOrd="0" presId="urn:microsoft.com/office/officeart/2005/8/layout/hierarchy1"/>
    <dgm:cxn modelId="{EEB5C4F2-3CC5-4602-A02F-45A23AEB58CD}" type="presParOf" srcId="{3FA7443A-6450-4DB4-9F64-9774D8EB7938}" destId="{4D5E6861-727F-4E09-A336-88A079E3A105}" srcOrd="0" destOrd="0" presId="urn:microsoft.com/office/officeart/2005/8/layout/hierarchy1"/>
    <dgm:cxn modelId="{360E1C2B-06A4-4C66-BFCA-21C40315CBAE}" type="presParOf" srcId="{3FA7443A-6450-4DB4-9F64-9774D8EB7938}" destId="{F0FE2B11-FCE7-4EDE-A860-607933C84148}" srcOrd="1" destOrd="0" presId="urn:microsoft.com/office/officeart/2005/8/layout/hierarchy1"/>
    <dgm:cxn modelId="{BC5F8331-EF09-46E2-B1B8-F0DD6E39FBA6}" type="presParOf" srcId="{7E20390C-2F48-4CCC-B22B-AB4180D906FE}" destId="{88355F32-774F-46C9-8007-07FC4E0CAF51}" srcOrd="1" destOrd="0" presId="urn:microsoft.com/office/officeart/2005/8/layout/hierarchy1"/>
    <dgm:cxn modelId="{08A82B2F-CA07-4044-876A-28A9529D50B0}" type="presParOf" srcId="{A452104D-F2F4-47BD-8E8F-FD00CFF3A6E2}" destId="{7DDC8FD2-F801-46CB-BDDC-8A499E79AE03}" srcOrd="4" destOrd="0" presId="urn:microsoft.com/office/officeart/2005/8/layout/hierarchy1"/>
    <dgm:cxn modelId="{042CACA4-2A7C-455D-8293-521F8F93DBD1}" type="presParOf" srcId="{A452104D-F2F4-47BD-8E8F-FD00CFF3A6E2}" destId="{66F201F7-D489-4389-8EFF-1CE4055E2B4D}" srcOrd="5" destOrd="0" presId="urn:microsoft.com/office/officeart/2005/8/layout/hierarchy1"/>
    <dgm:cxn modelId="{006C9C77-0B8A-4C2C-9B92-896C9FC88299}" type="presParOf" srcId="{66F201F7-D489-4389-8EFF-1CE4055E2B4D}" destId="{04D25D5B-E830-4F08-B823-D088C1D61F44}" srcOrd="0" destOrd="0" presId="urn:microsoft.com/office/officeart/2005/8/layout/hierarchy1"/>
    <dgm:cxn modelId="{ECBAC4E8-75F3-4748-B870-40953CF2BC17}" type="presParOf" srcId="{04D25D5B-E830-4F08-B823-D088C1D61F44}" destId="{F915FC4C-5E39-49C9-B43C-15646D12A3EF}" srcOrd="0" destOrd="0" presId="urn:microsoft.com/office/officeart/2005/8/layout/hierarchy1"/>
    <dgm:cxn modelId="{2BBDAB5E-2995-405B-9A40-17CF91A6577B}" type="presParOf" srcId="{04D25D5B-E830-4F08-B823-D088C1D61F44}" destId="{F66979CC-1CB3-4260-8ABF-5DDC6DDE9535}" srcOrd="1" destOrd="0" presId="urn:microsoft.com/office/officeart/2005/8/layout/hierarchy1"/>
    <dgm:cxn modelId="{E7E41C37-4314-4781-B168-23345372C35C}" type="presParOf" srcId="{66F201F7-D489-4389-8EFF-1CE4055E2B4D}" destId="{E6E36E68-8EEF-46A1-8DC9-A7B02D21222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BA7A21-8530-4245-8E72-9E53A70958BF}">
      <dsp:nvSpPr>
        <dsp:cNvPr id="0" name=""/>
        <dsp:cNvSpPr/>
      </dsp:nvSpPr>
      <dsp:spPr>
        <a:xfrm>
          <a:off x="3818399" y="2616276"/>
          <a:ext cx="2157272" cy="536728"/>
        </a:xfrm>
        <a:custGeom>
          <a:avLst/>
          <a:gdLst/>
          <a:ahLst/>
          <a:cxnLst/>
          <a:rect l="0" t="0" r="0" b="0"/>
          <a:pathLst>
            <a:path>
              <a:moveTo>
                <a:pt x="2157272" y="0"/>
              </a:moveTo>
              <a:lnTo>
                <a:pt x="2157272" y="376592"/>
              </a:lnTo>
              <a:lnTo>
                <a:pt x="0" y="376592"/>
              </a:lnTo>
              <a:lnTo>
                <a:pt x="0" y="5367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0ACEE-B10B-4873-8340-820FCAE0A552}">
      <dsp:nvSpPr>
        <dsp:cNvPr id="0" name=""/>
        <dsp:cNvSpPr/>
      </dsp:nvSpPr>
      <dsp:spPr>
        <a:xfrm>
          <a:off x="3681345" y="1031986"/>
          <a:ext cx="2294325" cy="486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495"/>
              </a:lnTo>
              <a:lnTo>
                <a:pt x="2294325" y="326495"/>
              </a:lnTo>
              <a:lnTo>
                <a:pt x="2294325" y="4866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D2A50-C3FE-4ACB-AB0D-BAF112DD50F3}">
      <dsp:nvSpPr>
        <dsp:cNvPr id="0" name=""/>
        <dsp:cNvSpPr/>
      </dsp:nvSpPr>
      <dsp:spPr>
        <a:xfrm>
          <a:off x="1629624" y="2616276"/>
          <a:ext cx="2144622" cy="521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642"/>
              </a:lnTo>
              <a:lnTo>
                <a:pt x="2144622" y="361642"/>
              </a:lnTo>
              <a:lnTo>
                <a:pt x="2144622" y="5217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AB0CA-8EBA-485A-B154-09AFB8B0EAB8}">
      <dsp:nvSpPr>
        <dsp:cNvPr id="0" name=""/>
        <dsp:cNvSpPr/>
      </dsp:nvSpPr>
      <dsp:spPr>
        <a:xfrm>
          <a:off x="1629624" y="1031986"/>
          <a:ext cx="2051720" cy="486631"/>
        </a:xfrm>
        <a:custGeom>
          <a:avLst/>
          <a:gdLst/>
          <a:ahLst/>
          <a:cxnLst/>
          <a:rect l="0" t="0" r="0" b="0"/>
          <a:pathLst>
            <a:path>
              <a:moveTo>
                <a:pt x="2051720" y="0"/>
              </a:moveTo>
              <a:lnTo>
                <a:pt x="2051720" y="326495"/>
              </a:lnTo>
              <a:lnTo>
                <a:pt x="0" y="326495"/>
              </a:lnTo>
              <a:lnTo>
                <a:pt x="0" y="4866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7726-2C5E-48EB-AB61-D469EE483C97}">
      <dsp:nvSpPr>
        <dsp:cNvPr id="0" name=""/>
        <dsp:cNvSpPr/>
      </dsp:nvSpPr>
      <dsp:spPr>
        <a:xfrm>
          <a:off x="1523139" y="291308"/>
          <a:ext cx="4316411" cy="7406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A6138-7747-44D1-BB7F-5C4DAA905018}">
      <dsp:nvSpPr>
        <dsp:cNvPr id="0" name=""/>
        <dsp:cNvSpPr/>
      </dsp:nvSpPr>
      <dsp:spPr>
        <a:xfrm>
          <a:off x="1715206" y="473771"/>
          <a:ext cx="4316411" cy="7406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i="0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CONSTITUCIÓN ESPAÑOLA</a:t>
          </a:r>
          <a:endParaRPr lang="es-ES" sz="2800" b="1" i="0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715206" y="473771"/>
        <a:ext cx="4316411" cy="740678"/>
      </dsp:txXfrm>
    </dsp:sp>
    <dsp:sp modelId="{FD4AD5EB-BFF0-4FE2-9425-F2CE7D60A95A}">
      <dsp:nvSpPr>
        <dsp:cNvPr id="0" name=""/>
        <dsp:cNvSpPr/>
      </dsp:nvSpPr>
      <dsp:spPr>
        <a:xfrm>
          <a:off x="-192066" y="1518617"/>
          <a:ext cx="3643381" cy="10976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DFD90-527E-4ACE-ADA8-A5C0E796E533}">
      <dsp:nvSpPr>
        <dsp:cNvPr id="0" name=""/>
        <dsp:cNvSpPr/>
      </dsp:nvSpPr>
      <dsp:spPr>
        <a:xfrm>
          <a:off x="0" y="1701080"/>
          <a:ext cx="3643381" cy="1097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ARTÍCULO 33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(</a:t>
          </a:r>
          <a:r>
            <a:rPr lang="es-ES" sz="1600" b="1" i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PROPIEDAD INTELECTUAL</a:t>
          </a:r>
          <a:r>
            <a:rPr lang="es-ES" sz="16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0" y="1701080"/>
        <a:ext cx="3643381" cy="1097659"/>
      </dsp:txXfrm>
    </dsp:sp>
    <dsp:sp modelId="{24D9F481-0829-43B8-819C-E686533AB146}">
      <dsp:nvSpPr>
        <dsp:cNvPr id="0" name=""/>
        <dsp:cNvSpPr/>
      </dsp:nvSpPr>
      <dsp:spPr>
        <a:xfrm>
          <a:off x="2909948" y="3138055"/>
          <a:ext cx="1728597" cy="10976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4FEF15-7199-4CC1-A392-EE477BE77948}">
      <dsp:nvSpPr>
        <dsp:cNvPr id="0" name=""/>
        <dsp:cNvSpPr/>
      </dsp:nvSpPr>
      <dsp:spPr>
        <a:xfrm>
          <a:off x="3102014" y="3320518"/>
          <a:ext cx="1728597" cy="1097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4700" kern="1200" dirty="0"/>
        </a:p>
      </dsp:txBody>
      <dsp:txXfrm>
        <a:off x="3102014" y="3320518"/>
        <a:ext cx="1728597" cy="1097659"/>
      </dsp:txXfrm>
    </dsp:sp>
    <dsp:sp modelId="{BEA44C23-4196-48C5-A7A1-C14E00C66D91}">
      <dsp:nvSpPr>
        <dsp:cNvPr id="0" name=""/>
        <dsp:cNvSpPr/>
      </dsp:nvSpPr>
      <dsp:spPr>
        <a:xfrm>
          <a:off x="4015744" y="1518617"/>
          <a:ext cx="3919853" cy="10976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308DA1-EC32-4865-927E-04523E15D60D}">
      <dsp:nvSpPr>
        <dsp:cNvPr id="0" name=""/>
        <dsp:cNvSpPr/>
      </dsp:nvSpPr>
      <dsp:spPr>
        <a:xfrm>
          <a:off x="4207810" y="1701080"/>
          <a:ext cx="3919853" cy="1097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ARTÍCULO 20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(</a:t>
          </a:r>
          <a:r>
            <a:rPr lang="es-ES" sz="1600" b="1" i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DERECHO A LA CREACIÓN LITERARIA Y ARTÍSTICA</a:t>
          </a:r>
          <a:r>
            <a:rPr lang="es-ES" sz="16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)</a:t>
          </a:r>
          <a:endParaRPr lang="es-ES" sz="1600" b="1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4207810" y="1701080"/>
        <a:ext cx="3919853" cy="1097659"/>
      </dsp:txXfrm>
    </dsp:sp>
    <dsp:sp modelId="{97681035-1E4D-4D8C-AB1F-94A10A152FDE}">
      <dsp:nvSpPr>
        <dsp:cNvPr id="0" name=""/>
        <dsp:cNvSpPr/>
      </dsp:nvSpPr>
      <dsp:spPr>
        <a:xfrm>
          <a:off x="2399583" y="3153005"/>
          <a:ext cx="2837630" cy="10976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229A9E-7E8F-4BD4-A965-66E3A3EEE98E}">
      <dsp:nvSpPr>
        <dsp:cNvPr id="0" name=""/>
        <dsp:cNvSpPr/>
      </dsp:nvSpPr>
      <dsp:spPr>
        <a:xfrm>
          <a:off x="2591650" y="3335468"/>
          <a:ext cx="2837630" cy="10976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DERECHO FUNDAMENTAL</a:t>
          </a:r>
          <a:endParaRPr lang="es-ES" sz="1800" b="1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2591650" y="3335468"/>
        <a:ext cx="2837630" cy="1097659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3DF39C-2F33-47F5-BC17-6C077CC044B9}">
      <dsp:nvSpPr>
        <dsp:cNvPr id="0" name=""/>
        <dsp:cNvSpPr/>
      </dsp:nvSpPr>
      <dsp:spPr>
        <a:xfrm>
          <a:off x="3944717" y="1001321"/>
          <a:ext cx="2799476" cy="6661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960"/>
              </a:lnTo>
              <a:lnTo>
                <a:pt x="2799476" y="453960"/>
              </a:lnTo>
              <a:lnTo>
                <a:pt x="2799476" y="6661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96D88D-D459-434A-ADB4-C1818970CAD8}">
      <dsp:nvSpPr>
        <dsp:cNvPr id="0" name=""/>
        <dsp:cNvSpPr/>
      </dsp:nvSpPr>
      <dsp:spPr>
        <a:xfrm>
          <a:off x="3898997" y="1001321"/>
          <a:ext cx="91440" cy="6661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661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00B222-9BEE-4B7E-B31E-104C60F900A2}">
      <dsp:nvSpPr>
        <dsp:cNvPr id="0" name=""/>
        <dsp:cNvSpPr/>
      </dsp:nvSpPr>
      <dsp:spPr>
        <a:xfrm>
          <a:off x="1145240" y="1001321"/>
          <a:ext cx="2799476" cy="666148"/>
        </a:xfrm>
        <a:custGeom>
          <a:avLst/>
          <a:gdLst/>
          <a:ahLst/>
          <a:cxnLst/>
          <a:rect l="0" t="0" r="0" b="0"/>
          <a:pathLst>
            <a:path>
              <a:moveTo>
                <a:pt x="2799476" y="0"/>
              </a:moveTo>
              <a:lnTo>
                <a:pt x="2799476" y="453960"/>
              </a:lnTo>
              <a:lnTo>
                <a:pt x="0" y="453960"/>
              </a:lnTo>
              <a:lnTo>
                <a:pt x="0" y="6661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E1992-59C4-4BDD-B11E-450459298D9F}">
      <dsp:nvSpPr>
        <dsp:cNvPr id="0" name=""/>
        <dsp:cNvSpPr/>
      </dsp:nvSpPr>
      <dsp:spPr>
        <a:xfrm>
          <a:off x="2199462" y="136764"/>
          <a:ext cx="3490509" cy="8645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A60ED9-EE17-41E7-9F78-D082E3AB5BBA}">
      <dsp:nvSpPr>
        <dsp:cNvPr id="0" name=""/>
        <dsp:cNvSpPr/>
      </dsp:nvSpPr>
      <dsp:spPr>
        <a:xfrm>
          <a:off x="2453960" y="378537"/>
          <a:ext cx="3490509" cy="8645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sng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ADHERIDOS DE AIE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2453960" y="378537"/>
        <a:ext cx="3490509" cy="864557"/>
      </dsp:txXfrm>
    </dsp:sp>
    <dsp:sp modelId="{49457D30-AD89-4487-91F5-B2580C84F19E}">
      <dsp:nvSpPr>
        <dsp:cNvPr id="0" name=""/>
        <dsp:cNvSpPr/>
      </dsp:nvSpPr>
      <dsp:spPr>
        <a:xfrm>
          <a:off x="0" y="1667469"/>
          <a:ext cx="2290480" cy="14544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485E9D0-008D-4182-A07F-EAF24F639C6C}">
      <dsp:nvSpPr>
        <dsp:cNvPr id="0" name=""/>
        <dsp:cNvSpPr/>
      </dsp:nvSpPr>
      <dsp:spPr>
        <a:xfrm>
          <a:off x="254497" y="1909242"/>
          <a:ext cx="2290480" cy="1454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NO SOLICITAN ASOCIACIÓN</a:t>
          </a:r>
          <a:endParaRPr lang="es-ES" sz="1800" kern="1200" dirty="0"/>
        </a:p>
      </dsp:txBody>
      <dsp:txXfrm>
        <a:off x="254497" y="1909242"/>
        <a:ext cx="2290480" cy="1454455"/>
      </dsp:txXfrm>
    </dsp:sp>
    <dsp:sp modelId="{7830581C-FE1F-45A2-9A8C-3140110DD88D}">
      <dsp:nvSpPr>
        <dsp:cNvPr id="0" name=""/>
        <dsp:cNvSpPr/>
      </dsp:nvSpPr>
      <dsp:spPr>
        <a:xfrm>
          <a:off x="2799476" y="1667469"/>
          <a:ext cx="2290480" cy="14544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B7938E-ED56-4FDF-A2AF-8C2DB69243A5}">
      <dsp:nvSpPr>
        <dsp:cNvPr id="0" name=""/>
        <dsp:cNvSpPr/>
      </dsp:nvSpPr>
      <dsp:spPr>
        <a:xfrm>
          <a:off x="3053974" y="1909242"/>
          <a:ext cx="2290480" cy="1454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NO REÚNEN CONDICIONES PARA SER ASOCIADO </a:t>
          </a:r>
          <a:endParaRPr lang="es-ES" sz="1800" kern="1200" dirty="0"/>
        </a:p>
      </dsp:txBody>
      <dsp:txXfrm>
        <a:off x="3053974" y="1909242"/>
        <a:ext cx="2290480" cy="1454455"/>
      </dsp:txXfrm>
    </dsp:sp>
    <dsp:sp modelId="{821EA42F-C4EC-45E1-B22E-9FB8B873E08A}">
      <dsp:nvSpPr>
        <dsp:cNvPr id="0" name=""/>
        <dsp:cNvSpPr/>
      </dsp:nvSpPr>
      <dsp:spPr>
        <a:xfrm>
          <a:off x="5598953" y="1667469"/>
          <a:ext cx="2290480" cy="14544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0DD2A3-6DE7-4149-A394-2D7BAAF1DD36}">
      <dsp:nvSpPr>
        <dsp:cNvPr id="0" name=""/>
        <dsp:cNvSpPr/>
      </dsp:nvSpPr>
      <dsp:spPr>
        <a:xfrm>
          <a:off x="5853451" y="1909242"/>
          <a:ext cx="2290480" cy="1454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SEPARACIÓN O BAJA VOLUNTARIA</a:t>
          </a:r>
          <a:endParaRPr lang="es-ES" sz="1800" kern="1200" dirty="0"/>
        </a:p>
      </dsp:txBody>
      <dsp:txXfrm>
        <a:off x="5853451" y="1909242"/>
        <a:ext cx="2290480" cy="1454455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20ACEE-B10B-4873-8340-820FCAE0A552}">
      <dsp:nvSpPr>
        <dsp:cNvPr id="0" name=""/>
        <dsp:cNvSpPr/>
      </dsp:nvSpPr>
      <dsp:spPr>
        <a:xfrm>
          <a:off x="3430913" y="854917"/>
          <a:ext cx="2559137" cy="1411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2317"/>
              </a:lnTo>
              <a:lnTo>
                <a:pt x="2559137" y="1192317"/>
              </a:lnTo>
              <a:lnTo>
                <a:pt x="2559137" y="14111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AB0CA-8EBA-485A-B154-09AFB8B0EAB8}">
      <dsp:nvSpPr>
        <dsp:cNvPr id="0" name=""/>
        <dsp:cNvSpPr/>
      </dsp:nvSpPr>
      <dsp:spPr>
        <a:xfrm>
          <a:off x="1651950" y="854917"/>
          <a:ext cx="1778963" cy="1411172"/>
        </a:xfrm>
        <a:custGeom>
          <a:avLst/>
          <a:gdLst/>
          <a:ahLst/>
          <a:cxnLst/>
          <a:rect l="0" t="0" r="0" b="0"/>
          <a:pathLst>
            <a:path>
              <a:moveTo>
                <a:pt x="1778963" y="0"/>
              </a:moveTo>
              <a:lnTo>
                <a:pt x="1778963" y="1192302"/>
              </a:lnTo>
              <a:lnTo>
                <a:pt x="0" y="1192302"/>
              </a:lnTo>
              <a:lnTo>
                <a:pt x="0" y="14111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7726-2C5E-48EB-AB61-D469EE483C97}">
      <dsp:nvSpPr>
        <dsp:cNvPr id="0" name=""/>
        <dsp:cNvSpPr/>
      </dsp:nvSpPr>
      <dsp:spPr>
        <a:xfrm>
          <a:off x="481107" y="-97060"/>
          <a:ext cx="5899612" cy="9519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A6138-7747-44D1-BB7F-5C4DAA905018}">
      <dsp:nvSpPr>
        <dsp:cNvPr id="0" name=""/>
        <dsp:cNvSpPr/>
      </dsp:nvSpPr>
      <dsp:spPr>
        <a:xfrm>
          <a:off x="743621" y="152327"/>
          <a:ext cx="5899612" cy="9519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i="0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GESTIÓN DE DERECHOS</a:t>
          </a:r>
          <a:endParaRPr lang="es-ES" sz="2400" b="1" i="0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743621" y="152327"/>
        <a:ext cx="5899612" cy="951978"/>
      </dsp:txXfrm>
    </dsp:sp>
    <dsp:sp modelId="{FD4AD5EB-BFF0-4FE2-9425-F2CE7D60A95A}">
      <dsp:nvSpPr>
        <dsp:cNvPr id="0" name=""/>
        <dsp:cNvSpPr/>
      </dsp:nvSpPr>
      <dsp:spPr>
        <a:xfrm>
          <a:off x="-261195" y="2266090"/>
          <a:ext cx="3826292" cy="151910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DFD90-527E-4ACE-ADA8-A5C0E796E533}">
      <dsp:nvSpPr>
        <dsp:cNvPr id="0" name=""/>
        <dsp:cNvSpPr/>
      </dsp:nvSpPr>
      <dsp:spPr>
        <a:xfrm>
          <a:off x="1317" y="2515478"/>
          <a:ext cx="3826292" cy="15191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sng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PARA TODOS LOS ARTISTAS NACIONALES Y EXTRANJEROS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1317" y="2515478"/>
        <a:ext cx="3826292" cy="1519109"/>
      </dsp:txXfrm>
    </dsp:sp>
    <dsp:sp modelId="{BEA44C23-4196-48C5-A7A1-C14E00C66D91}">
      <dsp:nvSpPr>
        <dsp:cNvPr id="0" name=""/>
        <dsp:cNvSpPr/>
      </dsp:nvSpPr>
      <dsp:spPr>
        <a:xfrm>
          <a:off x="4334702" y="2266105"/>
          <a:ext cx="3310697" cy="154038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308DA1-EC32-4865-927E-04523E15D60D}">
      <dsp:nvSpPr>
        <dsp:cNvPr id="0" name=""/>
        <dsp:cNvSpPr/>
      </dsp:nvSpPr>
      <dsp:spPr>
        <a:xfrm>
          <a:off x="4597216" y="2515493"/>
          <a:ext cx="3310697" cy="154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sng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PARA TODOS LOS DERECHOS DE REMUNERACIÓN</a:t>
          </a:r>
        </a:p>
      </dsp:txBody>
      <dsp:txXfrm>
        <a:off x="4597216" y="2515493"/>
        <a:ext cx="3310697" cy="154038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00ED4B-3144-4762-86EC-F8C9A87747CE}">
      <dsp:nvSpPr>
        <dsp:cNvPr id="0" name=""/>
        <dsp:cNvSpPr/>
      </dsp:nvSpPr>
      <dsp:spPr>
        <a:xfrm>
          <a:off x="3952056" y="1334573"/>
          <a:ext cx="2566668" cy="609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657"/>
              </a:lnTo>
              <a:lnTo>
                <a:pt x="2566668" y="415657"/>
              </a:lnTo>
              <a:lnTo>
                <a:pt x="2566668" y="609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437C35-2D26-4375-B112-CC3E7364B236}">
      <dsp:nvSpPr>
        <dsp:cNvPr id="0" name=""/>
        <dsp:cNvSpPr/>
      </dsp:nvSpPr>
      <dsp:spPr>
        <a:xfrm>
          <a:off x="3906336" y="1334573"/>
          <a:ext cx="91440" cy="6099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5657"/>
              </a:lnTo>
              <a:lnTo>
                <a:pt x="49117" y="415657"/>
              </a:lnTo>
              <a:lnTo>
                <a:pt x="49117" y="609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689D87-BC19-4A1C-9381-FF0386972130}">
      <dsp:nvSpPr>
        <dsp:cNvPr id="0" name=""/>
        <dsp:cNvSpPr/>
      </dsp:nvSpPr>
      <dsp:spPr>
        <a:xfrm>
          <a:off x="1392182" y="1334573"/>
          <a:ext cx="2559873" cy="609941"/>
        </a:xfrm>
        <a:custGeom>
          <a:avLst/>
          <a:gdLst/>
          <a:ahLst/>
          <a:cxnLst/>
          <a:rect l="0" t="0" r="0" b="0"/>
          <a:pathLst>
            <a:path>
              <a:moveTo>
                <a:pt x="2559873" y="0"/>
              </a:moveTo>
              <a:lnTo>
                <a:pt x="2559873" y="415657"/>
              </a:lnTo>
              <a:lnTo>
                <a:pt x="0" y="415657"/>
              </a:lnTo>
              <a:lnTo>
                <a:pt x="0" y="609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A73A0-7BE2-40C6-B0E7-839B955A1BAE}">
      <dsp:nvSpPr>
        <dsp:cNvPr id="0" name=""/>
        <dsp:cNvSpPr/>
      </dsp:nvSpPr>
      <dsp:spPr>
        <a:xfrm>
          <a:off x="2903445" y="2837"/>
          <a:ext cx="2097221" cy="1331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6C098-80CF-4981-AEA3-9F244CFDACCC}">
      <dsp:nvSpPr>
        <dsp:cNvPr id="0" name=""/>
        <dsp:cNvSpPr/>
      </dsp:nvSpPr>
      <dsp:spPr>
        <a:xfrm>
          <a:off x="3136470" y="224211"/>
          <a:ext cx="2097221" cy="1331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none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FINANCIACIÓN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3136470" y="224211"/>
        <a:ext cx="2097221" cy="1331735"/>
      </dsp:txXfrm>
    </dsp:sp>
    <dsp:sp modelId="{F79F2C9F-982F-491E-AB5F-0199272A5462}">
      <dsp:nvSpPr>
        <dsp:cNvPr id="0" name=""/>
        <dsp:cNvSpPr/>
      </dsp:nvSpPr>
      <dsp:spPr>
        <a:xfrm>
          <a:off x="343572" y="1944515"/>
          <a:ext cx="2097221" cy="1331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F6C997-1378-4577-AFD0-559719342A99}">
      <dsp:nvSpPr>
        <dsp:cNvPr id="0" name=""/>
        <dsp:cNvSpPr/>
      </dsp:nvSpPr>
      <dsp:spPr>
        <a:xfrm>
          <a:off x="576596" y="2165888"/>
          <a:ext cx="2097221" cy="1331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20 %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(COPIA PRIVADA)</a:t>
          </a:r>
          <a:endParaRPr lang="es-ES" sz="1800" kern="1200" dirty="0"/>
        </a:p>
      </dsp:txBody>
      <dsp:txXfrm>
        <a:off x="576596" y="2165888"/>
        <a:ext cx="2097221" cy="1331735"/>
      </dsp:txXfrm>
    </dsp:sp>
    <dsp:sp modelId="{9BF92AFF-2FAE-457D-9298-B5F662B8A155}">
      <dsp:nvSpPr>
        <dsp:cNvPr id="0" name=""/>
        <dsp:cNvSpPr/>
      </dsp:nvSpPr>
      <dsp:spPr>
        <a:xfrm>
          <a:off x="2906842" y="1944515"/>
          <a:ext cx="2097221" cy="1331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B6C02C-A835-444E-9665-3A04579EC3AF}">
      <dsp:nvSpPr>
        <dsp:cNvPr id="0" name=""/>
        <dsp:cNvSpPr/>
      </dsp:nvSpPr>
      <dsp:spPr>
        <a:xfrm>
          <a:off x="3139867" y="2165888"/>
          <a:ext cx="2097221" cy="1331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10 %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(COMUNICACIÓN PÚBLICA)</a:t>
          </a:r>
          <a:endParaRPr lang="es-ES" sz="1800" kern="1200" dirty="0"/>
        </a:p>
      </dsp:txBody>
      <dsp:txXfrm>
        <a:off x="3139867" y="2165888"/>
        <a:ext cx="2097221" cy="1331735"/>
      </dsp:txXfrm>
    </dsp:sp>
    <dsp:sp modelId="{90225298-2DD5-404C-8D97-2B27DF5DB6AF}">
      <dsp:nvSpPr>
        <dsp:cNvPr id="0" name=""/>
        <dsp:cNvSpPr/>
      </dsp:nvSpPr>
      <dsp:spPr>
        <a:xfrm>
          <a:off x="5470113" y="1944515"/>
          <a:ext cx="2097221" cy="1331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365A3D-77B1-475C-8A74-2E1627FD812A}">
      <dsp:nvSpPr>
        <dsp:cNvPr id="0" name=""/>
        <dsp:cNvSpPr/>
      </dsp:nvSpPr>
      <dsp:spPr>
        <a:xfrm>
          <a:off x="5703138" y="2165888"/>
          <a:ext cx="2097221" cy="1331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APORTACIONES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EXTERNAS</a:t>
          </a:r>
          <a:endParaRPr lang="es-ES" sz="1800" kern="1200" dirty="0"/>
        </a:p>
      </dsp:txBody>
      <dsp:txXfrm>
        <a:off x="5703138" y="2165888"/>
        <a:ext cx="2097221" cy="1331735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BB7D1EE-A272-4CA0-B588-66CF86330053}">
      <dsp:nvSpPr>
        <dsp:cNvPr id="0" name=""/>
        <dsp:cNvSpPr/>
      </dsp:nvSpPr>
      <dsp:spPr>
        <a:xfrm>
          <a:off x="4079049" y="1641411"/>
          <a:ext cx="2580219" cy="10027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4628"/>
              </a:lnTo>
              <a:lnTo>
                <a:pt x="2580219" y="774628"/>
              </a:lnTo>
              <a:lnTo>
                <a:pt x="2580219" y="10027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437C35-2D26-4375-B112-CC3E7364B236}">
      <dsp:nvSpPr>
        <dsp:cNvPr id="0" name=""/>
        <dsp:cNvSpPr/>
      </dsp:nvSpPr>
      <dsp:spPr>
        <a:xfrm>
          <a:off x="4033329" y="1641411"/>
          <a:ext cx="91440" cy="9720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3868"/>
              </a:lnTo>
              <a:lnTo>
                <a:pt x="75678" y="743868"/>
              </a:lnTo>
              <a:lnTo>
                <a:pt x="75678" y="9720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689D87-BC19-4A1C-9381-FF0386972130}">
      <dsp:nvSpPr>
        <dsp:cNvPr id="0" name=""/>
        <dsp:cNvSpPr/>
      </dsp:nvSpPr>
      <dsp:spPr>
        <a:xfrm>
          <a:off x="1685145" y="1641411"/>
          <a:ext cx="2393903" cy="996285"/>
        </a:xfrm>
        <a:custGeom>
          <a:avLst/>
          <a:gdLst/>
          <a:ahLst/>
          <a:cxnLst/>
          <a:rect l="0" t="0" r="0" b="0"/>
          <a:pathLst>
            <a:path>
              <a:moveTo>
                <a:pt x="2393903" y="0"/>
              </a:moveTo>
              <a:lnTo>
                <a:pt x="2393903" y="768143"/>
              </a:lnTo>
              <a:lnTo>
                <a:pt x="0" y="768143"/>
              </a:lnTo>
              <a:lnTo>
                <a:pt x="0" y="9962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A73A0-7BE2-40C6-B0E7-839B955A1BAE}">
      <dsp:nvSpPr>
        <dsp:cNvPr id="0" name=""/>
        <dsp:cNvSpPr/>
      </dsp:nvSpPr>
      <dsp:spPr>
        <a:xfrm>
          <a:off x="2197307" y="-253092"/>
          <a:ext cx="3763483" cy="18945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6C098-80CF-4981-AEA3-9F244CFDACCC}">
      <dsp:nvSpPr>
        <dsp:cNvPr id="0" name=""/>
        <dsp:cNvSpPr/>
      </dsp:nvSpPr>
      <dsp:spPr>
        <a:xfrm>
          <a:off x="2470941" y="6859"/>
          <a:ext cx="3763483" cy="18945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none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ACTIVIDADES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none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ASISTENCIALES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2470941" y="6859"/>
        <a:ext cx="3763483" cy="1894503"/>
      </dsp:txXfrm>
    </dsp:sp>
    <dsp:sp modelId="{F79F2C9F-982F-491E-AB5F-0199272A5462}">
      <dsp:nvSpPr>
        <dsp:cNvPr id="0" name=""/>
        <dsp:cNvSpPr/>
      </dsp:nvSpPr>
      <dsp:spPr>
        <a:xfrm>
          <a:off x="757135" y="2637696"/>
          <a:ext cx="1856018" cy="86275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F6C997-1378-4577-AFD0-559719342A99}">
      <dsp:nvSpPr>
        <dsp:cNvPr id="0" name=""/>
        <dsp:cNvSpPr/>
      </dsp:nvSpPr>
      <dsp:spPr>
        <a:xfrm>
          <a:off x="1030769" y="2897649"/>
          <a:ext cx="1856018" cy="8627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SEGURO  ACCIDENTES</a:t>
          </a:r>
          <a:endParaRPr lang="es-ES" sz="1600" kern="1200" dirty="0"/>
        </a:p>
      </dsp:txBody>
      <dsp:txXfrm>
        <a:off x="1030769" y="2897649"/>
        <a:ext cx="1856018" cy="862758"/>
      </dsp:txXfrm>
    </dsp:sp>
    <dsp:sp modelId="{9BF92AFF-2FAE-457D-9298-B5F662B8A155}">
      <dsp:nvSpPr>
        <dsp:cNvPr id="0" name=""/>
        <dsp:cNvSpPr/>
      </dsp:nvSpPr>
      <dsp:spPr>
        <a:xfrm>
          <a:off x="3145917" y="2613422"/>
          <a:ext cx="1926181" cy="11271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B6C02C-A835-444E-9665-3A04579EC3AF}">
      <dsp:nvSpPr>
        <dsp:cNvPr id="0" name=""/>
        <dsp:cNvSpPr/>
      </dsp:nvSpPr>
      <dsp:spPr>
        <a:xfrm>
          <a:off x="3419551" y="2873374"/>
          <a:ext cx="1926181" cy="11271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SEGURO ASISTENCIA EN VIAJE</a:t>
          </a:r>
          <a:endParaRPr lang="es-ES" sz="1600" kern="1200" dirty="0"/>
        </a:p>
      </dsp:txBody>
      <dsp:txXfrm>
        <a:off x="3419551" y="2873374"/>
        <a:ext cx="1926181" cy="1127153"/>
      </dsp:txXfrm>
    </dsp:sp>
    <dsp:sp modelId="{CD123DBB-6E0B-4491-B078-1628C494AA8D}">
      <dsp:nvSpPr>
        <dsp:cNvPr id="0" name=""/>
        <dsp:cNvSpPr/>
      </dsp:nvSpPr>
      <dsp:spPr>
        <a:xfrm>
          <a:off x="5633871" y="2644182"/>
          <a:ext cx="2050794" cy="10963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3C4A95-E332-4C58-B3DC-61C02B9B13D2}">
      <dsp:nvSpPr>
        <dsp:cNvPr id="0" name=""/>
        <dsp:cNvSpPr/>
      </dsp:nvSpPr>
      <dsp:spPr>
        <a:xfrm>
          <a:off x="5907506" y="2904134"/>
          <a:ext cx="2050794" cy="10963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AYUDAS ASISTENCIALES INDIVIDUALES</a:t>
          </a:r>
          <a:endParaRPr lang="es-ES" sz="1600" kern="1200" dirty="0"/>
        </a:p>
      </dsp:txBody>
      <dsp:txXfrm>
        <a:off x="5907506" y="2904134"/>
        <a:ext cx="2050794" cy="1096393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00ED4B-3144-4762-86EC-F8C9A87747CE}">
      <dsp:nvSpPr>
        <dsp:cNvPr id="0" name=""/>
        <dsp:cNvSpPr/>
      </dsp:nvSpPr>
      <dsp:spPr>
        <a:xfrm>
          <a:off x="3952056" y="1334573"/>
          <a:ext cx="2566668" cy="609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657"/>
              </a:lnTo>
              <a:lnTo>
                <a:pt x="2566668" y="415657"/>
              </a:lnTo>
              <a:lnTo>
                <a:pt x="2566668" y="609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437C35-2D26-4375-B112-CC3E7364B236}">
      <dsp:nvSpPr>
        <dsp:cNvPr id="0" name=""/>
        <dsp:cNvSpPr/>
      </dsp:nvSpPr>
      <dsp:spPr>
        <a:xfrm>
          <a:off x="3906336" y="1334573"/>
          <a:ext cx="91440" cy="6099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5657"/>
              </a:lnTo>
              <a:lnTo>
                <a:pt x="49117" y="415657"/>
              </a:lnTo>
              <a:lnTo>
                <a:pt x="49117" y="609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689D87-BC19-4A1C-9381-FF0386972130}">
      <dsp:nvSpPr>
        <dsp:cNvPr id="0" name=""/>
        <dsp:cNvSpPr/>
      </dsp:nvSpPr>
      <dsp:spPr>
        <a:xfrm>
          <a:off x="1392182" y="1334573"/>
          <a:ext cx="2559873" cy="609941"/>
        </a:xfrm>
        <a:custGeom>
          <a:avLst/>
          <a:gdLst/>
          <a:ahLst/>
          <a:cxnLst/>
          <a:rect l="0" t="0" r="0" b="0"/>
          <a:pathLst>
            <a:path>
              <a:moveTo>
                <a:pt x="2559873" y="0"/>
              </a:moveTo>
              <a:lnTo>
                <a:pt x="2559873" y="415657"/>
              </a:lnTo>
              <a:lnTo>
                <a:pt x="0" y="415657"/>
              </a:lnTo>
              <a:lnTo>
                <a:pt x="0" y="6099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A73A0-7BE2-40C6-B0E7-839B955A1BAE}">
      <dsp:nvSpPr>
        <dsp:cNvPr id="0" name=""/>
        <dsp:cNvSpPr/>
      </dsp:nvSpPr>
      <dsp:spPr>
        <a:xfrm>
          <a:off x="2903445" y="2837"/>
          <a:ext cx="2097221" cy="1331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6C098-80CF-4981-AEA3-9F244CFDACCC}">
      <dsp:nvSpPr>
        <dsp:cNvPr id="0" name=""/>
        <dsp:cNvSpPr/>
      </dsp:nvSpPr>
      <dsp:spPr>
        <a:xfrm>
          <a:off x="3136470" y="224211"/>
          <a:ext cx="2097221" cy="1331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none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FORMACIÓN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3136470" y="224211"/>
        <a:ext cx="2097221" cy="1331735"/>
      </dsp:txXfrm>
    </dsp:sp>
    <dsp:sp modelId="{F79F2C9F-982F-491E-AB5F-0199272A5462}">
      <dsp:nvSpPr>
        <dsp:cNvPr id="0" name=""/>
        <dsp:cNvSpPr/>
      </dsp:nvSpPr>
      <dsp:spPr>
        <a:xfrm>
          <a:off x="343572" y="1944515"/>
          <a:ext cx="2097221" cy="1331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F6C997-1378-4577-AFD0-559719342A99}">
      <dsp:nvSpPr>
        <dsp:cNvPr id="0" name=""/>
        <dsp:cNvSpPr/>
      </dsp:nvSpPr>
      <dsp:spPr>
        <a:xfrm>
          <a:off x="576596" y="2165888"/>
          <a:ext cx="2097221" cy="1331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BECAS AIE</a:t>
          </a:r>
          <a:endParaRPr lang="es-ES" sz="1800" kern="1200" dirty="0"/>
        </a:p>
      </dsp:txBody>
      <dsp:txXfrm>
        <a:off x="576596" y="2165888"/>
        <a:ext cx="2097221" cy="1331735"/>
      </dsp:txXfrm>
    </dsp:sp>
    <dsp:sp modelId="{9BF92AFF-2FAE-457D-9298-B5F662B8A155}">
      <dsp:nvSpPr>
        <dsp:cNvPr id="0" name=""/>
        <dsp:cNvSpPr/>
      </dsp:nvSpPr>
      <dsp:spPr>
        <a:xfrm>
          <a:off x="2906842" y="1944515"/>
          <a:ext cx="2097221" cy="1331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B6C02C-A835-444E-9665-3A04579EC3AF}">
      <dsp:nvSpPr>
        <dsp:cNvPr id="0" name=""/>
        <dsp:cNvSpPr/>
      </dsp:nvSpPr>
      <dsp:spPr>
        <a:xfrm>
          <a:off x="3139867" y="2165888"/>
          <a:ext cx="2097221" cy="1331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LECCIONES MAGISTRALES</a:t>
          </a:r>
          <a:endParaRPr lang="es-ES" sz="1800" kern="1200" dirty="0"/>
        </a:p>
      </dsp:txBody>
      <dsp:txXfrm>
        <a:off x="3139867" y="2165888"/>
        <a:ext cx="2097221" cy="1331735"/>
      </dsp:txXfrm>
    </dsp:sp>
    <dsp:sp modelId="{90225298-2DD5-404C-8D97-2B27DF5DB6AF}">
      <dsp:nvSpPr>
        <dsp:cNvPr id="0" name=""/>
        <dsp:cNvSpPr/>
      </dsp:nvSpPr>
      <dsp:spPr>
        <a:xfrm>
          <a:off x="5470113" y="1944515"/>
          <a:ext cx="2097221" cy="13317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365A3D-77B1-475C-8A74-2E1627FD812A}">
      <dsp:nvSpPr>
        <dsp:cNvPr id="0" name=""/>
        <dsp:cNvSpPr/>
      </dsp:nvSpPr>
      <dsp:spPr>
        <a:xfrm>
          <a:off x="5703138" y="2165888"/>
          <a:ext cx="2097221" cy="13317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SEMINARIOS</a:t>
          </a:r>
          <a:endParaRPr lang="es-ES" sz="1800" kern="1200" dirty="0"/>
        </a:p>
      </dsp:txBody>
      <dsp:txXfrm>
        <a:off x="5703138" y="2165888"/>
        <a:ext cx="2097221" cy="1331735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437C35-2D26-4375-B112-CC3E7364B236}">
      <dsp:nvSpPr>
        <dsp:cNvPr id="0" name=""/>
        <dsp:cNvSpPr/>
      </dsp:nvSpPr>
      <dsp:spPr>
        <a:xfrm>
          <a:off x="4389577" y="846889"/>
          <a:ext cx="1777543" cy="5631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3738"/>
              </a:lnTo>
              <a:lnTo>
                <a:pt x="1777543" y="383738"/>
              </a:lnTo>
              <a:lnTo>
                <a:pt x="1777543" y="5631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885056-C7D7-4AAB-95D7-5A4B74566F79}">
      <dsp:nvSpPr>
        <dsp:cNvPr id="0" name=""/>
        <dsp:cNvSpPr/>
      </dsp:nvSpPr>
      <dsp:spPr>
        <a:xfrm>
          <a:off x="2555672" y="2149555"/>
          <a:ext cx="3956196" cy="6777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8349"/>
              </a:lnTo>
              <a:lnTo>
                <a:pt x="3956196" y="498349"/>
              </a:lnTo>
              <a:lnTo>
                <a:pt x="3956196" y="6777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6FD8BA-C087-4326-BB6A-C2C7C047D963}">
      <dsp:nvSpPr>
        <dsp:cNvPr id="0" name=""/>
        <dsp:cNvSpPr/>
      </dsp:nvSpPr>
      <dsp:spPr>
        <a:xfrm>
          <a:off x="2555672" y="2149555"/>
          <a:ext cx="1946687" cy="6949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599"/>
              </a:lnTo>
              <a:lnTo>
                <a:pt x="1946687" y="515599"/>
              </a:lnTo>
              <a:lnTo>
                <a:pt x="1946687" y="6949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0AB4A9-E3D4-4139-A047-DEFABDAE9FC2}">
      <dsp:nvSpPr>
        <dsp:cNvPr id="0" name=""/>
        <dsp:cNvSpPr/>
      </dsp:nvSpPr>
      <dsp:spPr>
        <a:xfrm>
          <a:off x="2509952" y="2149555"/>
          <a:ext cx="91440" cy="6972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7922"/>
              </a:lnTo>
              <a:lnTo>
                <a:pt x="55292" y="517922"/>
              </a:lnTo>
              <a:lnTo>
                <a:pt x="55292" y="6972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31B2E-78A9-41BE-AFCB-9F410E2AC95B}">
      <dsp:nvSpPr>
        <dsp:cNvPr id="0" name=""/>
        <dsp:cNvSpPr/>
      </dsp:nvSpPr>
      <dsp:spPr>
        <a:xfrm>
          <a:off x="684916" y="2149555"/>
          <a:ext cx="1870755" cy="669403"/>
        </a:xfrm>
        <a:custGeom>
          <a:avLst/>
          <a:gdLst/>
          <a:ahLst/>
          <a:cxnLst/>
          <a:rect l="0" t="0" r="0" b="0"/>
          <a:pathLst>
            <a:path>
              <a:moveTo>
                <a:pt x="1870755" y="0"/>
              </a:moveTo>
              <a:lnTo>
                <a:pt x="1870755" y="490038"/>
              </a:lnTo>
              <a:lnTo>
                <a:pt x="0" y="490038"/>
              </a:lnTo>
              <a:lnTo>
                <a:pt x="0" y="6694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689D87-BC19-4A1C-9381-FF0386972130}">
      <dsp:nvSpPr>
        <dsp:cNvPr id="0" name=""/>
        <dsp:cNvSpPr/>
      </dsp:nvSpPr>
      <dsp:spPr>
        <a:xfrm>
          <a:off x="2555672" y="846889"/>
          <a:ext cx="1833905" cy="563103"/>
        </a:xfrm>
        <a:custGeom>
          <a:avLst/>
          <a:gdLst/>
          <a:ahLst/>
          <a:cxnLst/>
          <a:rect l="0" t="0" r="0" b="0"/>
          <a:pathLst>
            <a:path>
              <a:moveTo>
                <a:pt x="1833905" y="0"/>
              </a:moveTo>
              <a:lnTo>
                <a:pt x="1833905" y="383738"/>
              </a:lnTo>
              <a:lnTo>
                <a:pt x="0" y="383738"/>
              </a:lnTo>
              <a:lnTo>
                <a:pt x="0" y="5631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1A73A0-7BE2-40C6-B0E7-839B955A1BAE}">
      <dsp:nvSpPr>
        <dsp:cNvPr id="0" name=""/>
        <dsp:cNvSpPr/>
      </dsp:nvSpPr>
      <dsp:spPr>
        <a:xfrm>
          <a:off x="2642395" y="167546"/>
          <a:ext cx="3494364" cy="679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6C098-80CF-4981-AEA3-9F244CFDACCC}">
      <dsp:nvSpPr>
        <dsp:cNvPr id="0" name=""/>
        <dsp:cNvSpPr/>
      </dsp:nvSpPr>
      <dsp:spPr>
        <a:xfrm>
          <a:off x="2857525" y="371920"/>
          <a:ext cx="3494364" cy="6793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u="none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PROMOCIÓN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2857525" y="371920"/>
        <a:ext cx="3494364" cy="679343"/>
      </dsp:txXfrm>
    </dsp:sp>
    <dsp:sp modelId="{F79F2C9F-982F-491E-AB5F-0199272A5462}">
      <dsp:nvSpPr>
        <dsp:cNvPr id="0" name=""/>
        <dsp:cNvSpPr/>
      </dsp:nvSpPr>
      <dsp:spPr>
        <a:xfrm>
          <a:off x="1785946" y="1409993"/>
          <a:ext cx="1539450" cy="73956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AF6C997-1378-4577-AFD0-559719342A99}">
      <dsp:nvSpPr>
        <dsp:cNvPr id="0" name=""/>
        <dsp:cNvSpPr/>
      </dsp:nvSpPr>
      <dsp:spPr>
        <a:xfrm>
          <a:off x="2001077" y="1614366"/>
          <a:ext cx="1539450" cy="7395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EN RUTA</a:t>
          </a:r>
          <a:endParaRPr lang="es-ES" sz="2000" kern="1200" dirty="0"/>
        </a:p>
      </dsp:txBody>
      <dsp:txXfrm>
        <a:off x="2001077" y="1614366"/>
        <a:ext cx="1539450" cy="739562"/>
      </dsp:txXfrm>
    </dsp:sp>
    <dsp:sp modelId="{03B3E962-8D1F-4B1D-8478-502BC6942DC7}">
      <dsp:nvSpPr>
        <dsp:cNvPr id="0" name=""/>
        <dsp:cNvSpPr/>
      </dsp:nvSpPr>
      <dsp:spPr>
        <a:xfrm>
          <a:off x="3403" y="2818959"/>
          <a:ext cx="1363026" cy="9873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08CC0FD-49EE-4FD0-BBCC-DF31566F1247}">
      <dsp:nvSpPr>
        <dsp:cNvPr id="0" name=""/>
        <dsp:cNvSpPr/>
      </dsp:nvSpPr>
      <dsp:spPr>
        <a:xfrm>
          <a:off x="218533" y="3023332"/>
          <a:ext cx="1363026" cy="9873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i="1" kern="1200" dirty="0" smtClean="0"/>
            <a:t>ARTISTAS</a:t>
          </a:r>
          <a:endParaRPr lang="es-ES" sz="1800" i="1" kern="1200" dirty="0"/>
        </a:p>
      </dsp:txBody>
      <dsp:txXfrm>
        <a:off x="218533" y="3023332"/>
        <a:ext cx="1363026" cy="987386"/>
      </dsp:txXfrm>
    </dsp:sp>
    <dsp:sp modelId="{9E53D197-E302-4FAD-B262-3215B8E11B0B}">
      <dsp:nvSpPr>
        <dsp:cNvPr id="0" name=""/>
        <dsp:cNvSpPr/>
      </dsp:nvSpPr>
      <dsp:spPr>
        <a:xfrm>
          <a:off x="1796690" y="2846843"/>
          <a:ext cx="1537107" cy="9646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6A7174-E782-4836-B42F-290E9EFAC064}">
      <dsp:nvSpPr>
        <dsp:cNvPr id="0" name=""/>
        <dsp:cNvSpPr/>
      </dsp:nvSpPr>
      <dsp:spPr>
        <a:xfrm>
          <a:off x="2011820" y="3051217"/>
          <a:ext cx="1537107" cy="964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i="1" kern="1200" dirty="0" smtClean="0"/>
            <a:t>CLÁSICOS</a:t>
          </a:r>
          <a:endParaRPr lang="es-ES" sz="1800" i="1" kern="1200" dirty="0"/>
        </a:p>
      </dsp:txBody>
      <dsp:txXfrm>
        <a:off x="2011820" y="3051217"/>
        <a:ext cx="1537107" cy="964666"/>
      </dsp:txXfrm>
    </dsp:sp>
    <dsp:sp modelId="{9090FB6E-5E7B-4E3D-8304-C7C1585F192F}">
      <dsp:nvSpPr>
        <dsp:cNvPr id="0" name=""/>
        <dsp:cNvSpPr/>
      </dsp:nvSpPr>
      <dsp:spPr>
        <a:xfrm>
          <a:off x="3764058" y="2844519"/>
          <a:ext cx="1476602" cy="9416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06E6AD-490A-46C0-9035-185A7C6FBC8A}">
      <dsp:nvSpPr>
        <dsp:cNvPr id="0" name=""/>
        <dsp:cNvSpPr/>
      </dsp:nvSpPr>
      <dsp:spPr>
        <a:xfrm>
          <a:off x="3979188" y="3048893"/>
          <a:ext cx="1476602" cy="9416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i="1" kern="1200" dirty="0" smtClean="0"/>
            <a:t>FLAMENCO</a:t>
          </a:r>
          <a:endParaRPr lang="es-ES" sz="1800" i="1" kern="1200" dirty="0"/>
        </a:p>
      </dsp:txBody>
      <dsp:txXfrm>
        <a:off x="3979188" y="3048893"/>
        <a:ext cx="1476602" cy="941699"/>
      </dsp:txXfrm>
    </dsp:sp>
    <dsp:sp modelId="{52B806B7-9159-46E8-A460-330B424E350A}">
      <dsp:nvSpPr>
        <dsp:cNvPr id="0" name=""/>
        <dsp:cNvSpPr/>
      </dsp:nvSpPr>
      <dsp:spPr>
        <a:xfrm>
          <a:off x="5670921" y="2827270"/>
          <a:ext cx="1681894" cy="9178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DADE40-E72A-415C-BADF-89B5801420AC}">
      <dsp:nvSpPr>
        <dsp:cNvPr id="0" name=""/>
        <dsp:cNvSpPr/>
      </dsp:nvSpPr>
      <dsp:spPr>
        <a:xfrm>
          <a:off x="5886051" y="3031643"/>
          <a:ext cx="1681894" cy="9178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i="1" kern="1200" dirty="0" smtClean="0"/>
            <a:t>DE NUEVO</a:t>
          </a:r>
          <a:endParaRPr lang="es-ES" sz="1800" i="1" kern="1200" dirty="0"/>
        </a:p>
      </dsp:txBody>
      <dsp:txXfrm>
        <a:off x="5886051" y="3031643"/>
        <a:ext cx="1681894" cy="917835"/>
      </dsp:txXfrm>
    </dsp:sp>
    <dsp:sp modelId="{9BF92AFF-2FAE-457D-9298-B5F662B8A155}">
      <dsp:nvSpPr>
        <dsp:cNvPr id="0" name=""/>
        <dsp:cNvSpPr/>
      </dsp:nvSpPr>
      <dsp:spPr>
        <a:xfrm>
          <a:off x="4643470" y="1409993"/>
          <a:ext cx="3047302" cy="7070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6B6C02C-A835-444E-9665-3A04579EC3AF}">
      <dsp:nvSpPr>
        <dsp:cNvPr id="0" name=""/>
        <dsp:cNvSpPr/>
      </dsp:nvSpPr>
      <dsp:spPr>
        <a:xfrm>
          <a:off x="4858600" y="1614366"/>
          <a:ext cx="3047302" cy="7070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PREMIOS DE LA MÚSICA</a:t>
          </a:r>
          <a:endParaRPr lang="es-ES" sz="2000" kern="1200" dirty="0"/>
        </a:p>
      </dsp:txBody>
      <dsp:txXfrm>
        <a:off x="4858600" y="1614366"/>
        <a:ext cx="3047302" cy="70709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485131-1618-4362-9F2A-9AE78D13C6B0}">
      <dsp:nvSpPr>
        <dsp:cNvPr id="0" name=""/>
        <dsp:cNvSpPr/>
      </dsp:nvSpPr>
      <dsp:spPr>
        <a:xfrm>
          <a:off x="1547922" y="2199509"/>
          <a:ext cx="2005683" cy="747923"/>
        </a:xfrm>
        <a:custGeom>
          <a:avLst/>
          <a:gdLst/>
          <a:ahLst/>
          <a:cxnLst/>
          <a:rect l="0" t="0" r="0" b="0"/>
          <a:pathLst>
            <a:path>
              <a:moveTo>
                <a:pt x="2005683" y="0"/>
              </a:moveTo>
              <a:lnTo>
                <a:pt x="2005683" y="531757"/>
              </a:lnTo>
              <a:lnTo>
                <a:pt x="0" y="531757"/>
              </a:lnTo>
              <a:lnTo>
                <a:pt x="0" y="7479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D2A50-C3FE-4ACB-AB0D-BAF112DD50F3}">
      <dsp:nvSpPr>
        <dsp:cNvPr id="0" name=""/>
        <dsp:cNvSpPr/>
      </dsp:nvSpPr>
      <dsp:spPr>
        <a:xfrm>
          <a:off x="3553605" y="2199509"/>
          <a:ext cx="2182405" cy="7479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1757"/>
              </a:lnTo>
              <a:lnTo>
                <a:pt x="2182405" y="531757"/>
              </a:lnTo>
              <a:lnTo>
                <a:pt x="2182405" y="7479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AB0CA-8EBA-485A-B154-09AFB8B0EAB8}">
      <dsp:nvSpPr>
        <dsp:cNvPr id="0" name=""/>
        <dsp:cNvSpPr/>
      </dsp:nvSpPr>
      <dsp:spPr>
        <a:xfrm>
          <a:off x="3498948" y="995140"/>
          <a:ext cx="91440" cy="5765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0336"/>
              </a:lnTo>
              <a:lnTo>
                <a:pt x="54657" y="360336"/>
              </a:lnTo>
              <a:lnTo>
                <a:pt x="54657" y="5765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7726-2C5E-48EB-AB61-D469EE483C97}">
      <dsp:nvSpPr>
        <dsp:cNvPr id="0" name=""/>
        <dsp:cNvSpPr/>
      </dsp:nvSpPr>
      <dsp:spPr>
        <a:xfrm>
          <a:off x="990627" y="-4699"/>
          <a:ext cx="5108082" cy="9998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A6138-7747-44D1-BB7F-5C4DAA905018}">
      <dsp:nvSpPr>
        <dsp:cNvPr id="0" name=""/>
        <dsp:cNvSpPr/>
      </dsp:nvSpPr>
      <dsp:spPr>
        <a:xfrm>
          <a:off x="1249896" y="241607"/>
          <a:ext cx="5108082" cy="999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i="0" kern="1200" cap="none" spc="0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ESTATUT DE CATALUNYA</a:t>
          </a:r>
          <a:endParaRPr lang="es-ES" sz="2400" b="1" i="0" kern="1200" cap="none" spc="0" dirty="0">
            <a:ln w="1905"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249896" y="241607"/>
        <a:ext cx="5108082" cy="999839"/>
      </dsp:txXfrm>
    </dsp:sp>
    <dsp:sp modelId="{FD4AD5EB-BFF0-4FE2-9425-F2CE7D60A95A}">
      <dsp:nvSpPr>
        <dsp:cNvPr id="0" name=""/>
        <dsp:cNvSpPr/>
      </dsp:nvSpPr>
      <dsp:spPr>
        <a:xfrm>
          <a:off x="2294383" y="1571643"/>
          <a:ext cx="2518444" cy="6278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DFD90-527E-4ACE-ADA8-A5C0E796E533}">
      <dsp:nvSpPr>
        <dsp:cNvPr id="0" name=""/>
        <dsp:cNvSpPr/>
      </dsp:nvSpPr>
      <dsp:spPr>
        <a:xfrm>
          <a:off x="2553652" y="1817949"/>
          <a:ext cx="2518444" cy="6278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b="1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ARTÍCULO 22</a:t>
          </a:r>
          <a:endParaRPr lang="es-ES" sz="18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2553652" y="1817949"/>
        <a:ext cx="2518444" cy="627866"/>
      </dsp:txXfrm>
    </dsp:sp>
    <dsp:sp modelId="{24D9F481-0829-43B8-819C-E686533AB146}">
      <dsp:nvSpPr>
        <dsp:cNvPr id="0" name=""/>
        <dsp:cNvSpPr/>
      </dsp:nvSpPr>
      <dsp:spPr>
        <a:xfrm>
          <a:off x="4000535" y="2947433"/>
          <a:ext cx="3470949" cy="1481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4FEF15-7199-4CC1-A392-EE477BE77948}">
      <dsp:nvSpPr>
        <dsp:cNvPr id="0" name=""/>
        <dsp:cNvSpPr/>
      </dsp:nvSpPr>
      <dsp:spPr>
        <a:xfrm>
          <a:off x="4259805" y="3193740"/>
          <a:ext cx="3470949" cy="1481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DERECHO AL DESARROLLO DE LA CREATIVIDAD INDIVIDUAL Y COLECTIVA</a:t>
          </a:r>
          <a:endParaRPr lang="es-E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59805" y="3193740"/>
        <a:ext cx="3470949" cy="1481726"/>
      </dsp:txXfrm>
    </dsp:sp>
    <dsp:sp modelId="{6783E945-EB9C-4525-B4F5-F8331E4B1A1B}">
      <dsp:nvSpPr>
        <dsp:cNvPr id="0" name=""/>
        <dsp:cNvSpPr/>
      </dsp:nvSpPr>
      <dsp:spPr>
        <a:xfrm>
          <a:off x="381208" y="2947433"/>
          <a:ext cx="2333427" cy="14817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973B486-9247-43A3-8D7F-F4FBE1824538}">
      <dsp:nvSpPr>
        <dsp:cNvPr id="0" name=""/>
        <dsp:cNvSpPr/>
      </dsp:nvSpPr>
      <dsp:spPr>
        <a:xfrm>
          <a:off x="640478" y="3193740"/>
          <a:ext cx="2333427" cy="14817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DERECHO DE ACCESO A LA CULTURA</a:t>
          </a:r>
          <a:endParaRPr lang="es-E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40478" y="3193740"/>
        <a:ext cx="2333427" cy="148172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49B7B0-2EEF-4C53-B7CC-67074AA3B9A1}">
      <dsp:nvSpPr>
        <dsp:cNvPr id="0" name=""/>
        <dsp:cNvSpPr/>
      </dsp:nvSpPr>
      <dsp:spPr>
        <a:xfrm>
          <a:off x="7251433" y="2644670"/>
          <a:ext cx="91440" cy="474892"/>
        </a:xfrm>
        <a:custGeom>
          <a:avLst/>
          <a:gdLst/>
          <a:ahLst/>
          <a:cxnLst/>
          <a:rect l="0" t="0" r="0" b="0"/>
          <a:pathLst>
            <a:path>
              <a:moveTo>
                <a:pt x="58176" y="0"/>
              </a:moveTo>
              <a:lnTo>
                <a:pt x="58176" y="348225"/>
              </a:lnTo>
              <a:lnTo>
                <a:pt x="45720" y="348225"/>
              </a:lnTo>
              <a:lnTo>
                <a:pt x="45720" y="47489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651434-1842-44C4-AFE3-88C3D4099F33}">
      <dsp:nvSpPr>
        <dsp:cNvPr id="0" name=""/>
        <dsp:cNvSpPr/>
      </dsp:nvSpPr>
      <dsp:spPr>
        <a:xfrm>
          <a:off x="3941580" y="812168"/>
          <a:ext cx="3368029" cy="962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5937"/>
              </a:lnTo>
              <a:lnTo>
                <a:pt x="3368029" y="835937"/>
              </a:lnTo>
              <a:lnTo>
                <a:pt x="3368029" y="9626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9C327-D420-4D5C-9AB8-A0B330983704}">
      <dsp:nvSpPr>
        <dsp:cNvPr id="0" name=""/>
        <dsp:cNvSpPr/>
      </dsp:nvSpPr>
      <dsp:spPr>
        <a:xfrm>
          <a:off x="4862559" y="2321778"/>
          <a:ext cx="91440" cy="8671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0473"/>
              </a:lnTo>
              <a:lnTo>
                <a:pt x="87026" y="740473"/>
              </a:lnTo>
              <a:lnTo>
                <a:pt x="87026" y="8671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ECBE90-3F88-4077-92DD-A6A175285B0D}">
      <dsp:nvSpPr>
        <dsp:cNvPr id="0" name=""/>
        <dsp:cNvSpPr/>
      </dsp:nvSpPr>
      <dsp:spPr>
        <a:xfrm>
          <a:off x="3941580" y="812168"/>
          <a:ext cx="966699" cy="9626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35937"/>
              </a:lnTo>
              <a:lnTo>
                <a:pt x="966699" y="835937"/>
              </a:lnTo>
              <a:lnTo>
                <a:pt x="966699" y="9626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78458D-73F0-4B5E-8A93-858D03DDF35F}">
      <dsp:nvSpPr>
        <dsp:cNvPr id="0" name=""/>
        <dsp:cNvSpPr/>
      </dsp:nvSpPr>
      <dsp:spPr>
        <a:xfrm>
          <a:off x="2624303" y="2403931"/>
          <a:ext cx="91440" cy="711125"/>
        </a:xfrm>
        <a:custGeom>
          <a:avLst/>
          <a:gdLst/>
          <a:ahLst/>
          <a:cxnLst/>
          <a:rect l="0" t="0" r="0" b="0"/>
          <a:pathLst>
            <a:path>
              <a:moveTo>
                <a:pt x="120457" y="0"/>
              </a:moveTo>
              <a:lnTo>
                <a:pt x="120457" y="584458"/>
              </a:lnTo>
              <a:lnTo>
                <a:pt x="45720" y="584458"/>
              </a:lnTo>
              <a:lnTo>
                <a:pt x="45720" y="7111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0ACEE-B10B-4873-8340-820FCAE0A552}">
      <dsp:nvSpPr>
        <dsp:cNvPr id="0" name=""/>
        <dsp:cNvSpPr/>
      </dsp:nvSpPr>
      <dsp:spPr>
        <a:xfrm>
          <a:off x="2744760" y="812168"/>
          <a:ext cx="1196819" cy="946559"/>
        </a:xfrm>
        <a:custGeom>
          <a:avLst/>
          <a:gdLst/>
          <a:ahLst/>
          <a:cxnLst/>
          <a:rect l="0" t="0" r="0" b="0"/>
          <a:pathLst>
            <a:path>
              <a:moveTo>
                <a:pt x="1196819" y="0"/>
              </a:moveTo>
              <a:lnTo>
                <a:pt x="1196819" y="819892"/>
              </a:lnTo>
              <a:lnTo>
                <a:pt x="0" y="819892"/>
              </a:lnTo>
              <a:lnTo>
                <a:pt x="0" y="9465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75CF18-6163-4D55-A4A5-9F54D1725057}">
      <dsp:nvSpPr>
        <dsp:cNvPr id="0" name=""/>
        <dsp:cNvSpPr/>
      </dsp:nvSpPr>
      <dsp:spPr>
        <a:xfrm>
          <a:off x="627225" y="2537285"/>
          <a:ext cx="91440" cy="5655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8879"/>
              </a:lnTo>
              <a:lnTo>
                <a:pt x="77738" y="438879"/>
              </a:lnTo>
              <a:lnTo>
                <a:pt x="77738" y="5655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AB0CA-8EBA-485A-B154-09AFB8B0EAB8}">
      <dsp:nvSpPr>
        <dsp:cNvPr id="0" name=""/>
        <dsp:cNvSpPr/>
      </dsp:nvSpPr>
      <dsp:spPr>
        <a:xfrm>
          <a:off x="672945" y="812168"/>
          <a:ext cx="3268635" cy="946559"/>
        </a:xfrm>
        <a:custGeom>
          <a:avLst/>
          <a:gdLst/>
          <a:ahLst/>
          <a:cxnLst/>
          <a:rect l="0" t="0" r="0" b="0"/>
          <a:pathLst>
            <a:path>
              <a:moveTo>
                <a:pt x="3268635" y="0"/>
              </a:moveTo>
              <a:lnTo>
                <a:pt x="3268635" y="819892"/>
              </a:lnTo>
              <a:lnTo>
                <a:pt x="0" y="819892"/>
              </a:lnTo>
              <a:lnTo>
                <a:pt x="0" y="94655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7726-2C5E-48EB-AB61-D469EE483C97}">
      <dsp:nvSpPr>
        <dsp:cNvPr id="0" name=""/>
        <dsp:cNvSpPr/>
      </dsp:nvSpPr>
      <dsp:spPr>
        <a:xfrm>
          <a:off x="1437957" y="95056"/>
          <a:ext cx="5007245" cy="7171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A6138-7747-44D1-BB7F-5C4DAA905018}">
      <dsp:nvSpPr>
        <dsp:cNvPr id="0" name=""/>
        <dsp:cNvSpPr/>
      </dsp:nvSpPr>
      <dsp:spPr>
        <a:xfrm>
          <a:off x="1589881" y="239385"/>
          <a:ext cx="5007245" cy="7171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i="0" kern="1200" cap="none" spc="0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TITULARES DE LOS DERECHOS</a:t>
          </a:r>
          <a:endParaRPr lang="es-ES" sz="2400" b="1" i="0" kern="1200" cap="none" spc="0" dirty="0">
            <a:ln w="1905"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589881" y="239385"/>
        <a:ext cx="5007245" cy="717111"/>
      </dsp:txXfrm>
    </dsp:sp>
    <dsp:sp modelId="{FD4AD5EB-BFF0-4FE2-9425-F2CE7D60A95A}">
      <dsp:nvSpPr>
        <dsp:cNvPr id="0" name=""/>
        <dsp:cNvSpPr/>
      </dsp:nvSpPr>
      <dsp:spPr>
        <a:xfrm>
          <a:off x="-151924" y="1758728"/>
          <a:ext cx="1649738" cy="77855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DFD90-527E-4ACE-ADA8-A5C0E796E533}">
      <dsp:nvSpPr>
        <dsp:cNvPr id="0" name=""/>
        <dsp:cNvSpPr/>
      </dsp:nvSpPr>
      <dsp:spPr>
        <a:xfrm>
          <a:off x="0" y="1903056"/>
          <a:ext cx="1649738" cy="7785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AUTORES Y EDITORES</a:t>
          </a:r>
          <a:endParaRPr lang="es-ES" sz="18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0" y="1903056"/>
        <a:ext cx="1649738" cy="778557"/>
      </dsp:txXfrm>
    </dsp:sp>
    <dsp:sp modelId="{0964F937-2A8B-4AB0-82E6-B50D5E4DBDB7}">
      <dsp:nvSpPr>
        <dsp:cNvPr id="0" name=""/>
        <dsp:cNvSpPr/>
      </dsp:nvSpPr>
      <dsp:spPr>
        <a:xfrm>
          <a:off x="275960" y="3102832"/>
          <a:ext cx="858006" cy="6132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CF3594-86AE-45E5-B766-A9E48AF36F10}">
      <dsp:nvSpPr>
        <dsp:cNvPr id="0" name=""/>
        <dsp:cNvSpPr/>
      </dsp:nvSpPr>
      <dsp:spPr>
        <a:xfrm>
          <a:off x="427884" y="3247160"/>
          <a:ext cx="858006" cy="6132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OBRAS</a:t>
          </a:r>
          <a:endParaRPr lang="es-E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7884" y="3247160"/>
        <a:ext cx="858006" cy="613243"/>
      </dsp:txXfrm>
    </dsp:sp>
    <dsp:sp modelId="{BEA44C23-4196-48C5-A7A1-C14E00C66D91}">
      <dsp:nvSpPr>
        <dsp:cNvPr id="0" name=""/>
        <dsp:cNvSpPr/>
      </dsp:nvSpPr>
      <dsp:spPr>
        <a:xfrm flipH="1">
          <a:off x="1947360" y="1758728"/>
          <a:ext cx="1594800" cy="64520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308DA1-EC32-4865-927E-04523E15D60D}">
      <dsp:nvSpPr>
        <dsp:cNvPr id="0" name=""/>
        <dsp:cNvSpPr/>
      </dsp:nvSpPr>
      <dsp:spPr>
        <a:xfrm flipH="1">
          <a:off x="2099285" y="1903056"/>
          <a:ext cx="1594800" cy="6452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ARTISTAS</a:t>
          </a:r>
          <a:endParaRPr lang="es-ES" sz="1800" b="1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 flipH="1">
        <a:off x="2099285" y="1903056"/>
        <a:ext cx="1594800" cy="645203"/>
      </dsp:txXfrm>
    </dsp:sp>
    <dsp:sp modelId="{6FB60F7D-B64A-492E-800C-F732A169DB7E}">
      <dsp:nvSpPr>
        <dsp:cNvPr id="0" name=""/>
        <dsp:cNvSpPr/>
      </dsp:nvSpPr>
      <dsp:spPr>
        <a:xfrm>
          <a:off x="1634313" y="3115057"/>
          <a:ext cx="2071420" cy="8682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E45751D-481D-4FA4-817E-CDF6BF57C6B0}">
      <dsp:nvSpPr>
        <dsp:cNvPr id="0" name=""/>
        <dsp:cNvSpPr/>
      </dsp:nvSpPr>
      <dsp:spPr>
        <a:xfrm>
          <a:off x="1786237" y="3259385"/>
          <a:ext cx="2071420" cy="86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ACTUACIONES E INTERPRETACIONES</a:t>
          </a:r>
          <a:endParaRPr lang="es-E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86237" y="3259385"/>
        <a:ext cx="2071420" cy="868247"/>
      </dsp:txXfrm>
    </dsp:sp>
    <dsp:sp modelId="{8AE9FB42-F095-4354-9CD2-FE6A48D340AD}">
      <dsp:nvSpPr>
        <dsp:cNvPr id="0" name=""/>
        <dsp:cNvSpPr/>
      </dsp:nvSpPr>
      <dsp:spPr>
        <a:xfrm rot="10800000" flipV="1">
          <a:off x="3849762" y="1774773"/>
          <a:ext cx="2117033" cy="5470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94D93E-130A-4A09-ADFC-ACD79D9F6C6E}">
      <dsp:nvSpPr>
        <dsp:cNvPr id="0" name=""/>
        <dsp:cNvSpPr/>
      </dsp:nvSpPr>
      <dsp:spPr>
        <a:xfrm rot="10800000" flipV="1">
          <a:off x="4001687" y="1919101"/>
          <a:ext cx="2117033" cy="5470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PRODUCTORES</a:t>
          </a:r>
          <a:endParaRPr lang="es-ES" sz="2000" b="1" kern="1200" dirty="0"/>
        </a:p>
      </dsp:txBody>
      <dsp:txXfrm rot="10800000" flipV="1">
        <a:off x="4001687" y="1919101"/>
        <a:ext cx="2117033" cy="547004"/>
      </dsp:txXfrm>
    </dsp:sp>
    <dsp:sp modelId="{6DA2A96C-329B-417C-AF63-151374EC5138}">
      <dsp:nvSpPr>
        <dsp:cNvPr id="0" name=""/>
        <dsp:cNvSpPr/>
      </dsp:nvSpPr>
      <dsp:spPr>
        <a:xfrm>
          <a:off x="4041249" y="3188918"/>
          <a:ext cx="1816674" cy="10755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30E0683-2244-4C7A-B1D5-78729C0BB55F}">
      <dsp:nvSpPr>
        <dsp:cNvPr id="0" name=""/>
        <dsp:cNvSpPr/>
      </dsp:nvSpPr>
      <dsp:spPr>
        <a:xfrm>
          <a:off x="4193173" y="3333247"/>
          <a:ext cx="1816674" cy="1075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FONOGRAMAS Y GRABACIONES AUDIOVISUALES</a:t>
          </a:r>
          <a:endParaRPr lang="es-E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93173" y="3333247"/>
        <a:ext cx="1816674" cy="1075593"/>
      </dsp:txXfrm>
    </dsp:sp>
    <dsp:sp modelId="{D8E4ACD7-7774-4BAE-BC74-10FFFB80CBCB}">
      <dsp:nvSpPr>
        <dsp:cNvPr id="0" name=""/>
        <dsp:cNvSpPr/>
      </dsp:nvSpPr>
      <dsp:spPr>
        <a:xfrm>
          <a:off x="6316983" y="1774773"/>
          <a:ext cx="1985251" cy="8698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E08D0E-9547-4363-8829-C246AE23633F}">
      <dsp:nvSpPr>
        <dsp:cNvPr id="0" name=""/>
        <dsp:cNvSpPr/>
      </dsp:nvSpPr>
      <dsp:spPr>
        <a:xfrm>
          <a:off x="6468908" y="1919101"/>
          <a:ext cx="1985251" cy="8698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ENTIDADES DE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RADIODIFUSIÓN</a:t>
          </a:r>
          <a:endParaRPr lang="es-ES" sz="2000" b="1" kern="1200" dirty="0"/>
        </a:p>
      </dsp:txBody>
      <dsp:txXfrm>
        <a:off x="6468908" y="1919101"/>
        <a:ext cx="1985251" cy="869897"/>
      </dsp:txXfrm>
    </dsp:sp>
    <dsp:sp modelId="{89BD0B94-7295-41B2-815C-BAC2C4B4F809}">
      <dsp:nvSpPr>
        <dsp:cNvPr id="0" name=""/>
        <dsp:cNvSpPr/>
      </dsp:nvSpPr>
      <dsp:spPr>
        <a:xfrm>
          <a:off x="6613493" y="3119563"/>
          <a:ext cx="1367319" cy="8682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41AC79-D6F1-4A59-9C1E-AA4BB5ECC49D}">
      <dsp:nvSpPr>
        <dsp:cNvPr id="0" name=""/>
        <dsp:cNvSpPr/>
      </dsp:nvSpPr>
      <dsp:spPr>
        <a:xfrm>
          <a:off x="6765418" y="3263891"/>
          <a:ext cx="1367319" cy="8682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EMISIONES</a:t>
          </a:r>
          <a:endParaRPr lang="es-E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765418" y="3263891"/>
        <a:ext cx="1367319" cy="86824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2FC674C-4EDD-4113-BD93-9AE4F8D35767}">
      <dsp:nvSpPr>
        <dsp:cNvPr id="0" name=""/>
        <dsp:cNvSpPr/>
      </dsp:nvSpPr>
      <dsp:spPr>
        <a:xfrm>
          <a:off x="7569450" y="3720908"/>
          <a:ext cx="91440" cy="165539"/>
        </a:xfrm>
        <a:custGeom>
          <a:avLst/>
          <a:gdLst/>
          <a:ahLst/>
          <a:cxnLst/>
          <a:rect l="0" t="0" r="0" b="0"/>
          <a:pathLst>
            <a:path>
              <a:moveTo>
                <a:pt x="46437" y="0"/>
              </a:moveTo>
              <a:lnTo>
                <a:pt x="46437" y="89972"/>
              </a:lnTo>
              <a:lnTo>
                <a:pt x="45720" y="89972"/>
              </a:lnTo>
              <a:lnTo>
                <a:pt x="45720" y="16553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0625E4-BA28-4015-8756-A7732DA4C518}">
      <dsp:nvSpPr>
        <dsp:cNvPr id="0" name=""/>
        <dsp:cNvSpPr/>
      </dsp:nvSpPr>
      <dsp:spPr>
        <a:xfrm>
          <a:off x="7558479" y="2410568"/>
          <a:ext cx="91440" cy="309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4407"/>
              </a:lnTo>
              <a:lnTo>
                <a:pt x="57409" y="234407"/>
              </a:lnTo>
              <a:lnTo>
                <a:pt x="57409" y="3099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1F48F4-EBB1-4C69-B5FB-1239D09FFA0B}">
      <dsp:nvSpPr>
        <dsp:cNvPr id="0" name=""/>
        <dsp:cNvSpPr/>
      </dsp:nvSpPr>
      <dsp:spPr>
        <a:xfrm>
          <a:off x="6821304" y="1394434"/>
          <a:ext cx="782894" cy="3969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413"/>
              </a:lnTo>
              <a:lnTo>
                <a:pt x="782894" y="321413"/>
              </a:lnTo>
              <a:lnTo>
                <a:pt x="782894" y="3969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3DD0C0-E8C5-4C1B-8996-9E286FD23038}">
      <dsp:nvSpPr>
        <dsp:cNvPr id="0" name=""/>
        <dsp:cNvSpPr/>
      </dsp:nvSpPr>
      <dsp:spPr>
        <a:xfrm>
          <a:off x="5232731" y="3456471"/>
          <a:ext cx="91440" cy="472617"/>
        </a:xfrm>
        <a:custGeom>
          <a:avLst/>
          <a:gdLst/>
          <a:ahLst/>
          <a:cxnLst/>
          <a:rect l="0" t="0" r="0" b="0"/>
          <a:pathLst>
            <a:path>
              <a:moveTo>
                <a:pt x="61536" y="0"/>
              </a:moveTo>
              <a:lnTo>
                <a:pt x="61536" y="397049"/>
              </a:lnTo>
              <a:lnTo>
                <a:pt x="45720" y="397049"/>
              </a:lnTo>
              <a:lnTo>
                <a:pt x="45720" y="47261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03549-6404-428D-8FCE-C83FD0366A83}">
      <dsp:nvSpPr>
        <dsp:cNvPr id="0" name=""/>
        <dsp:cNvSpPr/>
      </dsp:nvSpPr>
      <dsp:spPr>
        <a:xfrm>
          <a:off x="5248548" y="2404383"/>
          <a:ext cx="91440" cy="316165"/>
        </a:xfrm>
        <a:custGeom>
          <a:avLst/>
          <a:gdLst/>
          <a:ahLst/>
          <a:cxnLst/>
          <a:rect l="0" t="0" r="0" b="0"/>
          <a:pathLst>
            <a:path>
              <a:moveTo>
                <a:pt x="66178" y="0"/>
              </a:moveTo>
              <a:lnTo>
                <a:pt x="66178" y="240597"/>
              </a:lnTo>
              <a:lnTo>
                <a:pt x="45720" y="240597"/>
              </a:lnTo>
              <a:lnTo>
                <a:pt x="45720" y="3161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294036-03C3-4702-800D-10B4401F48FD}">
      <dsp:nvSpPr>
        <dsp:cNvPr id="0" name=""/>
        <dsp:cNvSpPr/>
      </dsp:nvSpPr>
      <dsp:spPr>
        <a:xfrm>
          <a:off x="5314727" y="1394434"/>
          <a:ext cx="1506577" cy="409485"/>
        </a:xfrm>
        <a:custGeom>
          <a:avLst/>
          <a:gdLst/>
          <a:ahLst/>
          <a:cxnLst/>
          <a:rect l="0" t="0" r="0" b="0"/>
          <a:pathLst>
            <a:path>
              <a:moveTo>
                <a:pt x="1506577" y="0"/>
              </a:moveTo>
              <a:lnTo>
                <a:pt x="1506577" y="333917"/>
              </a:lnTo>
              <a:lnTo>
                <a:pt x="0" y="333917"/>
              </a:lnTo>
              <a:lnTo>
                <a:pt x="0" y="40948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20ACEE-B10B-4873-8340-820FCAE0A552}">
      <dsp:nvSpPr>
        <dsp:cNvPr id="0" name=""/>
        <dsp:cNvSpPr/>
      </dsp:nvSpPr>
      <dsp:spPr>
        <a:xfrm>
          <a:off x="4496812" y="469051"/>
          <a:ext cx="2324492" cy="264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720"/>
              </a:lnTo>
              <a:lnTo>
                <a:pt x="2324492" y="188720"/>
              </a:lnTo>
              <a:lnTo>
                <a:pt x="2324492" y="2642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03FBF-321F-4BCD-A878-B67B0ED45BBC}">
      <dsp:nvSpPr>
        <dsp:cNvPr id="0" name=""/>
        <dsp:cNvSpPr/>
      </dsp:nvSpPr>
      <dsp:spPr>
        <a:xfrm>
          <a:off x="1861019" y="1417929"/>
          <a:ext cx="1093035" cy="389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856"/>
              </a:lnTo>
              <a:lnTo>
                <a:pt x="1093035" y="313856"/>
              </a:lnTo>
              <a:lnTo>
                <a:pt x="1093035" y="3894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D2A50-C3FE-4ACB-AB0D-BAF112DD50F3}">
      <dsp:nvSpPr>
        <dsp:cNvPr id="0" name=""/>
        <dsp:cNvSpPr/>
      </dsp:nvSpPr>
      <dsp:spPr>
        <a:xfrm>
          <a:off x="865091" y="1417929"/>
          <a:ext cx="995927" cy="389424"/>
        </a:xfrm>
        <a:custGeom>
          <a:avLst/>
          <a:gdLst/>
          <a:ahLst/>
          <a:cxnLst/>
          <a:rect l="0" t="0" r="0" b="0"/>
          <a:pathLst>
            <a:path>
              <a:moveTo>
                <a:pt x="995927" y="0"/>
              </a:moveTo>
              <a:lnTo>
                <a:pt x="995927" y="313856"/>
              </a:lnTo>
              <a:lnTo>
                <a:pt x="0" y="313856"/>
              </a:lnTo>
              <a:lnTo>
                <a:pt x="0" y="3894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AB0CA-8EBA-485A-B154-09AFB8B0EAB8}">
      <dsp:nvSpPr>
        <dsp:cNvPr id="0" name=""/>
        <dsp:cNvSpPr/>
      </dsp:nvSpPr>
      <dsp:spPr>
        <a:xfrm>
          <a:off x="1861019" y="469051"/>
          <a:ext cx="2635793" cy="276434"/>
        </a:xfrm>
        <a:custGeom>
          <a:avLst/>
          <a:gdLst/>
          <a:ahLst/>
          <a:cxnLst/>
          <a:rect l="0" t="0" r="0" b="0"/>
          <a:pathLst>
            <a:path>
              <a:moveTo>
                <a:pt x="2635793" y="0"/>
              </a:moveTo>
              <a:lnTo>
                <a:pt x="2635793" y="200867"/>
              </a:lnTo>
              <a:lnTo>
                <a:pt x="0" y="200867"/>
              </a:lnTo>
              <a:lnTo>
                <a:pt x="0" y="2764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7726-2C5E-48EB-AB61-D469EE483C97}">
      <dsp:nvSpPr>
        <dsp:cNvPr id="0" name=""/>
        <dsp:cNvSpPr/>
      </dsp:nvSpPr>
      <dsp:spPr>
        <a:xfrm>
          <a:off x="2234309" y="-86104"/>
          <a:ext cx="4525005" cy="5551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A6138-7747-44D1-BB7F-5C4DAA905018}">
      <dsp:nvSpPr>
        <dsp:cNvPr id="0" name=""/>
        <dsp:cNvSpPr/>
      </dsp:nvSpPr>
      <dsp:spPr>
        <a:xfrm>
          <a:off x="2324945" y="0"/>
          <a:ext cx="4525005" cy="555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i="0" kern="1200" cap="none" spc="0" dirty="0" smtClean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TIPOS DE DERECHOS</a:t>
          </a:r>
          <a:endParaRPr lang="es-ES" sz="2400" b="1" i="0" kern="1200" cap="none" spc="0" dirty="0">
            <a:ln w="1905"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24945" y="0"/>
        <a:ext cx="4525005" cy="555155"/>
      </dsp:txXfrm>
    </dsp:sp>
    <dsp:sp modelId="{FD4AD5EB-BFF0-4FE2-9425-F2CE7D60A95A}">
      <dsp:nvSpPr>
        <dsp:cNvPr id="0" name=""/>
        <dsp:cNvSpPr/>
      </dsp:nvSpPr>
      <dsp:spPr>
        <a:xfrm>
          <a:off x="685339" y="745486"/>
          <a:ext cx="2351359" cy="6724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DFD90-527E-4ACE-ADA8-A5C0E796E533}">
      <dsp:nvSpPr>
        <dsp:cNvPr id="0" name=""/>
        <dsp:cNvSpPr/>
      </dsp:nvSpPr>
      <dsp:spPr>
        <a:xfrm>
          <a:off x="775975" y="831590"/>
          <a:ext cx="2351359" cy="6724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MORALES</a:t>
          </a:r>
          <a:endParaRPr lang="es-ES" sz="1800" b="1" kern="1200" cap="none" spc="0" dirty="0" smtClean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775975" y="831590"/>
        <a:ext cx="2351359" cy="672443"/>
      </dsp:txXfrm>
    </dsp:sp>
    <dsp:sp modelId="{24D9F481-0829-43B8-819C-E686533AB146}">
      <dsp:nvSpPr>
        <dsp:cNvPr id="0" name=""/>
        <dsp:cNvSpPr/>
      </dsp:nvSpPr>
      <dsp:spPr>
        <a:xfrm>
          <a:off x="-90167" y="1807353"/>
          <a:ext cx="1910517" cy="109470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4FEF15-7199-4CC1-A392-EE477BE77948}">
      <dsp:nvSpPr>
        <dsp:cNvPr id="0" name=""/>
        <dsp:cNvSpPr/>
      </dsp:nvSpPr>
      <dsp:spPr>
        <a:xfrm>
          <a:off x="469" y="1893458"/>
          <a:ext cx="1910517" cy="10947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effectLst/>
            </a:rPr>
            <a:t>PATERNIDAD DE LA INTERPRETACIÓN</a:t>
          </a:r>
          <a:endParaRPr lang="es-ES" sz="1600" b="1" kern="1200" dirty="0">
            <a:effectLst/>
          </a:endParaRPr>
        </a:p>
      </dsp:txBody>
      <dsp:txXfrm>
        <a:off x="469" y="1893458"/>
        <a:ext cx="1910517" cy="1094704"/>
      </dsp:txXfrm>
    </dsp:sp>
    <dsp:sp modelId="{E773DC00-32A1-4102-8EC9-2FCC576086E2}">
      <dsp:nvSpPr>
        <dsp:cNvPr id="0" name=""/>
        <dsp:cNvSpPr/>
      </dsp:nvSpPr>
      <dsp:spPr>
        <a:xfrm>
          <a:off x="2000268" y="1807353"/>
          <a:ext cx="1907572" cy="11299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98D43C-9C9B-42EF-9DEC-2673D7BFC723}">
      <dsp:nvSpPr>
        <dsp:cNvPr id="0" name=""/>
        <dsp:cNvSpPr/>
      </dsp:nvSpPr>
      <dsp:spPr>
        <a:xfrm>
          <a:off x="2090904" y="1893458"/>
          <a:ext cx="1907572" cy="1129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INTEGRIDAD DE LA INTERPRETACIÓN</a:t>
          </a:r>
          <a:endParaRPr lang="es-ES" sz="1600" b="1" kern="1200" dirty="0"/>
        </a:p>
      </dsp:txBody>
      <dsp:txXfrm>
        <a:off x="2090904" y="1893458"/>
        <a:ext cx="1907572" cy="1129948"/>
      </dsp:txXfrm>
    </dsp:sp>
    <dsp:sp modelId="{BEA44C23-4196-48C5-A7A1-C14E00C66D91}">
      <dsp:nvSpPr>
        <dsp:cNvPr id="0" name=""/>
        <dsp:cNvSpPr/>
      </dsp:nvSpPr>
      <dsp:spPr>
        <a:xfrm>
          <a:off x="5520545" y="733339"/>
          <a:ext cx="2601517" cy="66109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308DA1-EC32-4865-927E-04523E15D60D}">
      <dsp:nvSpPr>
        <dsp:cNvPr id="0" name=""/>
        <dsp:cNvSpPr/>
      </dsp:nvSpPr>
      <dsp:spPr>
        <a:xfrm>
          <a:off x="5611181" y="819444"/>
          <a:ext cx="2601517" cy="66109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ECONÓMICOS</a:t>
          </a:r>
          <a:endParaRPr lang="es-ES" sz="1800" b="1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5611181" y="819444"/>
        <a:ext cx="2601517" cy="661094"/>
      </dsp:txXfrm>
    </dsp:sp>
    <dsp:sp modelId="{0596EBE0-BFA5-46B1-A895-3181C4D6DFE6}">
      <dsp:nvSpPr>
        <dsp:cNvPr id="0" name=""/>
        <dsp:cNvSpPr/>
      </dsp:nvSpPr>
      <dsp:spPr>
        <a:xfrm>
          <a:off x="4429156" y="1803919"/>
          <a:ext cx="1771142" cy="600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5E5F3A-5C03-49D3-AF97-6630DD7449EE}">
      <dsp:nvSpPr>
        <dsp:cNvPr id="0" name=""/>
        <dsp:cNvSpPr/>
      </dsp:nvSpPr>
      <dsp:spPr>
        <a:xfrm>
          <a:off x="4519792" y="1890023"/>
          <a:ext cx="1771142" cy="600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EXCLUSIVOS</a:t>
          </a:r>
          <a:endParaRPr lang="es-ES" sz="1600" b="1" kern="1200" dirty="0"/>
        </a:p>
      </dsp:txBody>
      <dsp:txXfrm>
        <a:off x="4519792" y="1890023"/>
        <a:ext cx="1771142" cy="600464"/>
      </dsp:txXfrm>
    </dsp:sp>
    <dsp:sp modelId="{BC999067-CE89-4CD3-986E-23D976B269F8}">
      <dsp:nvSpPr>
        <dsp:cNvPr id="0" name=""/>
        <dsp:cNvSpPr/>
      </dsp:nvSpPr>
      <dsp:spPr>
        <a:xfrm>
          <a:off x="4211887" y="2720549"/>
          <a:ext cx="2164762" cy="73592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D2C7C5-6C29-434B-84EF-03835630114D}">
      <dsp:nvSpPr>
        <dsp:cNvPr id="0" name=""/>
        <dsp:cNvSpPr/>
      </dsp:nvSpPr>
      <dsp:spPr>
        <a:xfrm>
          <a:off x="4302523" y="2806653"/>
          <a:ext cx="2164762" cy="7359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ARTISTA AUTORIZA Y FIJA CONDICIONES O PROHÍBE</a:t>
          </a:r>
          <a:endParaRPr lang="es-ES" sz="1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02523" y="2806653"/>
        <a:ext cx="2164762" cy="735922"/>
      </dsp:txXfrm>
    </dsp:sp>
    <dsp:sp modelId="{C5723925-C4CF-425F-8F5C-90F84A5AF6D1}">
      <dsp:nvSpPr>
        <dsp:cNvPr id="0" name=""/>
        <dsp:cNvSpPr/>
      </dsp:nvSpPr>
      <dsp:spPr>
        <a:xfrm>
          <a:off x="4127480" y="3929089"/>
          <a:ext cx="2301942" cy="51798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BF94FA-6C63-4E4F-96F4-FA392303A960}">
      <dsp:nvSpPr>
        <dsp:cNvPr id="0" name=""/>
        <dsp:cNvSpPr/>
      </dsp:nvSpPr>
      <dsp:spPr>
        <a:xfrm>
          <a:off x="4218116" y="4015193"/>
          <a:ext cx="2301942" cy="5179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GRABACIÓN, VENTA, INTERNET…</a:t>
          </a:r>
          <a:endParaRPr lang="es-ES" sz="1400" kern="1200" dirty="0"/>
        </a:p>
      </dsp:txBody>
      <dsp:txXfrm>
        <a:off x="4218116" y="4015193"/>
        <a:ext cx="2301942" cy="517985"/>
      </dsp:txXfrm>
    </dsp:sp>
    <dsp:sp modelId="{F84A5232-119F-4E3E-B75A-B202D65BAAB9}">
      <dsp:nvSpPr>
        <dsp:cNvPr id="0" name=""/>
        <dsp:cNvSpPr/>
      </dsp:nvSpPr>
      <dsp:spPr>
        <a:xfrm>
          <a:off x="6572299" y="1791415"/>
          <a:ext cx="2063800" cy="619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872795-266B-413A-BF8F-AD9400E077C6}">
      <dsp:nvSpPr>
        <dsp:cNvPr id="0" name=""/>
        <dsp:cNvSpPr/>
      </dsp:nvSpPr>
      <dsp:spPr>
        <a:xfrm>
          <a:off x="6662935" y="1877519"/>
          <a:ext cx="2063800" cy="61915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DE REMUNERACIÓN</a:t>
          </a:r>
          <a:endParaRPr lang="es-ES" sz="1600" b="1" kern="1200" dirty="0"/>
        </a:p>
      </dsp:txBody>
      <dsp:txXfrm>
        <a:off x="6662935" y="1877519"/>
        <a:ext cx="2063800" cy="619152"/>
      </dsp:txXfrm>
    </dsp:sp>
    <dsp:sp modelId="{FDC3CECA-0A26-40C4-9701-981E99F8CEB7}">
      <dsp:nvSpPr>
        <dsp:cNvPr id="0" name=""/>
        <dsp:cNvSpPr/>
      </dsp:nvSpPr>
      <dsp:spPr>
        <a:xfrm>
          <a:off x="6535542" y="2720543"/>
          <a:ext cx="2160691" cy="10003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F645679-E5E0-44E4-87C0-927CD7C1B1E8}">
      <dsp:nvSpPr>
        <dsp:cNvPr id="0" name=""/>
        <dsp:cNvSpPr/>
      </dsp:nvSpPr>
      <dsp:spPr>
        <a:xfrm>
          <a:off x="6626178" y="2806648"/>
          <a:ext cx="2160691" cy="10003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EL ARTISTA NO PUEDE AUTORIZAR NI PROHIBIR SÓLO COBRAR SU REMUNERACIÓN</a:t>
          </a:r>
          <a:endParaRPr lang="es-ES" sz="1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626178" y="2806648"/>
        <a:ext cx="2160691" cy="1000364"/>
      </dsp:txXfrm>
    </dsp:sp>
    <dsp:sp modelId="{0451D0DF-0460-451D-9E56-F97CE61CCE8C}">
      <dsp:nvSpPr>
        <dsp:cNvPr id="0" name=""/>
        <dsp:cNvSpPr/>
      </dsp:nvSpPr>
      <dsp:spPr>
        <a:xfrm>
          <a:off x="6595979" y="3886447"/>
          <a:ext cx="2038382" cy="7423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E6D2735-9177-4EBB-BAE1-43EB796AF1EB}">
      <dsp:nvSpPr>
        <dsp:cNvPr id="0" name=""/>
        <dsp:cNvSpPr/>
      </dsp:nvSpPr>
      <dsp:spPr>
        <a:xfrm>
          <a:off x="6686615" y="3972552"/>
          <a:ext cx="2038382" cy="7423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COPIA PRIVADA,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DISCOTECAS… </a:t>
          </a:r>
          <a:endParaRPr lang="es-ES" sz="1400" kern="1200" dirty="0"/>
        </a:p>
      </dsp:txBody>
      <dsp:txXfrm>
        <a:off x="6686615" y="3972552"/>
        <a:ext cx="2038382" cy="74235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B3B99E7-04E8-4DE4-A3DE-F6FC036AA1DF}">
      <dsp:nvSpPr>
        <dsp:cNvPr id="0" name=""/>
        <dsp:cNvSpPr/>
      </dsp:nvSpPr>
      <dsp:spPr>
        <a:xfrm>
          <a:off x="0" y="1384749"/>
          <a:ext cx="1466466" cy="819829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GESTIÓN</a:t>
          </a:r>
          <a:endParaRPr lang="es-ES" sz="24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1384749"/>
        <a:ext cx="1466466" cy="819829"/>
      </dsp:txXfrm>
    </dsp:sp>
    <dsp:sp modelId="{F9445D9A-66D5-4935-BAD7-1595B2F1129F}">
      <dsp:nvSpPr>
        <dsp:cNvPr id="0" name=""/>
        <dsp:cNvSpPr/>
      </dsp:nvSpPr>
      <dsp:spPr>
        <a:xfrm rot="17724034">
          <a:off x="1109750" y="1198616"/>
          <a:ext cx="1249320" cy="63544"/>
        </a:xfrm>
        <a:custGeom>
          <a:avLst/>
          <a:gdLst/>
          <a:ahLst/>
          <a:cxnLst/>
          <a:rect l="0" t="0" r="0" b="0"/>
          <a:pathLst>
            <a:path>
              <a:moveTo>
                <a:pt x="0" y="31772"/>
              </a:moveTo>
              <a:lnTo>
                <a:pt x="1249320" y="317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7724034">
        <a:off x="1703178" y="1199155"/>
        <a:ext cx="62466" cy="62466"/>
      </dsp:txXfrm>
    </dsp:sp>
    <dsp:sp modelId="{A293D5C1-B1B2-47AA-ABD8-A445D736FFCD}">
      <dsp:nvSpPr>
        <dsp:cNvPr id="0" name=""/>
        <dsp:cNvSpPr/>
      </dsp:nvSpPr>
      <dsp:spPr>
        <a:xfrm>
          <a:off x="2002355" y="102808"/>
          <a:ext cx="2229212" cy="1126609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INDIVIDUAL</a:t>
          </a:r>
          <a:endParaRPr lang="es-ES" sz="20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02355" y="102808"/>
        <a:ext cx="2229212" cy="1126609"/>
      </dsp:txXfrm>
    </dsp:sp>
    <dsp:sp modelId="{0FE8DCAE-9C43-45A0-9229-77B17079B8A1}">
      <dsp:nvSpPr>
        <dsp:cNvPr id="0" name=""/>
        <dsp:cNvSpPr/>
      </dsp:nvSpPr>
      <dsp:spPr>
        <a:xfrm rot="2335256">
          <a:off x="1388900" y="1982414"/>
          <a:ext cx="698842" cy="63544"/>
        </a:xfrm>
        <a:custGeom>
          <a:avLst/>
          <a:gdLst/>
          <a:ahLst/>
          <a:cxnLst/>
          <a:rect l="0" t="0" r="0" b="0"/>
          <a:pathLst>
            <a:path>
              <a:moveTo>
                <a:pt x="0" y="31772"/>
              </a:moveTo>
              <a:lnTo>
                <a:pt x="698842" y="317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2335256">
        <a:off x="1720850" y="1996715"/>
        <a:ext cx="34942" cy="34942"/>
      </dsp:txXfrm>
    </dsp:sp>
    <dsp:sp modelId="{D09950A1-0FC1-4AD8-9A76-36B2958F5D63}">
      <dsp:nvSpPr>
        <dsp:cNvPr id="0" name=""/>
        <dsp:cNvSpPr/>
      </dsp:nvSpPr>
      <dsp:spPr>
        <a:xfrm>
          <a:off x="2010175" y="1582371"/>
          <a:ext cx="2181343" cy="1302676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COLECTIVA</a:t>
          </a:r>
          <a:endParaRPr lang="es-ES" sz="20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10175" y="1582371"/>
        <a:ext cx="2181343" cy="1302676"/>
      </dsp:txXfrm>
    </dsp:sp>
    <dsp:sp modelId="{AC1A39D8-18D3-4166-BDD3-0EA452F78797}">
      <dsp:nvSpPr>
        <dsp:cNvPr id="0" name=""/>
        <dsp:cNvSpPr/>
      </dsp:nvSpPr>
      <dsp:spPr>
        <a:xfrm rot="38368">
          <a:off x="4191479" y="2208959"/>
          <a:ext cx="1258393" cy="63544"/>
        </a:xfrm>
        <a:custGeom>
          <a:avLst/>
          <a:gdLst/>
          <a:ahLst/>
          <a:cxnLst/>
          <a:rect l="0" t="0" r="0" b="0"/>
          <a:pathLst>
            <a:path>
              <a:moveTo>
                <a:pt x="0" y="31772"/>
              </a:moveTo>
              <a:lnTo>
                <a:pt x="1258393" y="317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38368">
        <a:off x="4789216" y="2209272"/>
        <a:ext cx="62919" cy="62919"/>
      </dsp:txXfrm>
    </dsp:sp>
    <dsp:sp modelId="{D93D250B-B8B6-4C36-B9C2-8AF2104D3616}">
      <dsp:nvSpPr>
        <dsp:cNvPr id="0" name=""/>
        <dsp:cNvSpPr/>
      </dsp:nvSpPr>
      <dsp:spPr>
        <a:xfrm>
          <a:off x="5449833" y="1910376"/>
          <a:ext cx="1913361" cy="674755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OBLIGATORIA</a:t>
          </a:r>
          <a:endParaRPr lang="es-ES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449833" y="1910376"/>
        <a:ext cx="1913361" cy="674755"/>
      </dsp:txXfrm>
    </dsp:sp>
    <dsp:sp modelId="{E614C993-EAF9-42FD-8AF2-D065C92E3A2C}">
      <dsp:nvSpPr>
        <dsp:cNvPr id="0" name=""/>
        <dsp:cNvSpPr/>
      </dsp:nvSpPr>
      <dsp:spPr>
        <a:xfrm rot="2163964">
          <a:off x="4049881" y="2636997"/>
          <a:ext cx="1477993" cy="63544"/>
        </a:xfrm>
        <a:custGeom>
          <a:avLst/>
          <a:gdLst/>
          <a:ahLst/>
          <a:cxnLst/>
          <a:rect l="0" t="0" r="0" b="0"/>
          <a:pathLst>
            <a:path>
              <a:moveTo>
                <a:pt x="0" y="31772"/>
              </a:moveTo>
              <a:lnTo>
                <a:pt x="1477993" y="317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2163964">
        <a:off x="4751928" y="2631820"/>
        <a:ext cx="73899" cy="73899"/>
      </dsp:txXfrm>
    </dsp:sp>
    <dsp:sp modelId="{095F8448-CE00-43AA-AC36-FC0F18913D3F}">
      <dsp:nvSpPr>
        <dsp:cNvPr id="0" name=""/>
        <dsp:cNvSpPr/>
      </dsp:nvSpPr>
      <dsp:spPr>
        <a:xfrm>
          <a:off x="5386238" y="2800759"/>
          <a:ext cx="1981413" cy="606142"/>
        </a:xfrm>
        <a:prstGeom prst="roundRect">
          <a:avLst>
            <a:gd name="adj" fmla="val 10000"/>
          </a:avLst>
        </a:prstGeom>
        <a:solidFill>
          <a:schemeClr val="bg1"/>
        </a:solidFill>
        <a:ln>
          <a:noFill/>
        </a:ln>
        <a:effectLst>
          <a:outerShdw blurRad="50800" dist="38100" dir="13500000" algn="br" rotWithShape="0">
            <a:prstClr val="black">
              <a:alpha val="40000"/>
            </a:prst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VOLUNTARIA</a:t>
          </a:r>
          <a:endParaRPr lang="es-ES" sz="18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386238" y="2800759"/>
        <a:ext cx="1981413" cy="60614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20ACEE-B10B-4873-8340-820FCAE0A552}">
      <dsp:nvSpPr>
        <dsp:cNvPr id="0" name=""/>
        <dsp:cNvSpPr/>
      </dsp:nvSpPr>
      <dsp:spPr>
        <a:xfrm>
          <a:off x="3700754" y="804773"/>
          <a:ext cx="2383943" cy="9811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9004"/>
              </a:lnTo>
              <a:lnTo>
                <a:pt x="2383943" y="829004"/>
              </a:lnTo>
              <a:lnTo>
                <a:pt x="2383943" y="98118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AB0CA-8EBA-485A-B154-09AFB8B0EAB8}">
      <dsp:nvSpPr>
        <dsp:cNvPr id="0" name=""/>
        <dsp:cNvSpPr/>
      </dsp:nvSpPr>
      <dsp:spPr>
        <a:xfrm>
          <a:off x="1752270" y="804773"/>
          <a:ext cx="1948484" cy="981171"/>
        </a:xfrm>
        <a:custGeom>
          <a:avLst/>
          <a:gdLst/>
          <a:ahLst/>
          <a:cxnLst/>
          <a:rect l="0" t="0" r="0" b="0"/>
          <a:pathLst>
            <a:path>
              <a:moveTo>
                <a:pt x="1948484" y="0"/>
              </a:moveTo>
              <a:lnTo>
                <a:pt x="1948484" y="828993"/>
              </a:lnTo>
              <a:lnTo>
                <a:pt x="0" y="828993"/>
              </a:lnTo>
              <a:lnTo>
                <a:pt x="0" y="98117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7726-2C5E-48EB-AB61-D469EE483C97}">
      <dsp:nvSpPr>
        <dsp:cNvPr id="0" name=""/>
        <dsp:cNvSpPr/>
      </dsp:nvSpPr>
      <dsp:spPr>
        <a:xfrm>
          <a:off x="1649789" y="142874"/>
          <a:ext cx="4101931" cy="6618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A6138-7747-44D1-BB7F-5C4DAA905018}">
      <dsp:nvSpPr>
        <dsp:cNvPr id="0" name=""/>
        <dsp:cNvSpPr/>
      </dsp:nvSpPr>
      <dsp:spPr>
        <a:xfrm>
          <a:off x="1832312" y="316270"/>
          <a:ext cx="4101931" cy="6618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i="0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INTEGRANTES DE AIE</a:t>
          </a:r>
          <a:endParaRPr lang="es-ES" sz="2400" b="1" i="0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832312" y="316270"/>
        <a:ext cx="4101931" cy="661899"/>
      </dsp:txXfrm>
    </dsp:sp>
    <dsp:sp modelId="{FD4AD5EB-BFF0-4FE2-9425-F2CE7D60A95A}">
      <dsp:nvSpPr>
        <dsp:cNvPr id="0" name=""/>
        <dsp:cNvSpPr/>
      </dsp:nvSpPr>
      <dsp:spPr>
        <a:xfrm>
          <a:off x="-182522" y="1785945"/>
          <a:ext cx="3869586" cy="19940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DFD90-527E-4ACE-ADA8-A5C0E796E533}">
      <dsp:nvSpPr>
        <dsp:cNvPr id="0" name=""/>
        <dsp:cNvSpPr/>
      </dsp:nvSpPr>
      <dsp:spPr>
        <a:xfrm>
          <a:off x="0" y="1959342"/>
          <a:ext cx="3869586" cy="19940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sng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INTÉRPRETES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(ARTISTAS </a:t>
          </a:r>
          <a:r>
            <a:rPr lang="es-ES" sz="1800" b="1" i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RELEVANTES O PRINCIPALES EN SU INTERPRETACIÓN MUSICAL</a:t>
          </a:r>
          <a:r>
            <a:rPr lang="es-ES" sz="18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)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SOLISTAS, DIRECTOR DE ORQUESTA…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0" y="1959342"/>
        <a:ext cx="3869586" cy="1994095"/>
      </dsp:txXfrm>
    </dsp:sp>
    <dsp:sp modelId="{BEA44C23-4196-48C5-A7A1-C14E00C66D91}">
      <dsp:nvSpPr>
        <dsp:cNvPr id="0" name=""/>
        <dsp:cNvSpPr/>
      </dsp:nvSpPr>
      <dsp:spPr>
        <a:xfrm>
          <a:off x="4222159" y="1785956"/>
          <a:ext cx="3725078" cy="20339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5308DA1-EC32-4865-927E-04523E15D60D}">
      <dsp:nvSpPr>
        <dsp:cNvPr id="0" name=""/>
        <dsp:cNvSpPr/>
      </dsp:nvSpPr>
      <dsp:spPr>
        <a:xfrm>
          <a:off x="4404682" y="1959352"/>
          <a:ext cx="3725078" cy="20339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sng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EJECUTANTES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(ARTISTAS ACOMPAÑANTES A LA INTERPRETACIÓN PRINCIPAL)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ORQUESTAS, COROS…</a:t>
          </a:r>
          <a:endParaRPr lang="es-ES" sz="1800" b="1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4404682" y="1959352"/>
        <a:ext cx="3725078" cy="203394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61C11A-520F-4678-B169-EBAC2CE0FC32}">
      <dsp:nvSpPr>
        <dsp:cNvPr id="0" name=""/>
        <dsp:cNvSpPr/>
      </dsp:nvSpPr>
      <dsp:spPr>
        <a:xfrm>
          <a:off x="6045504" y="1451021"/>
          <a:ext cx="91440" cy="344748"/>
        </a:xfrm>
        <a:custGeom>
          <a:avLst/>
          <a:gdLst/>
          <a:ahLst/>
          <a:cxnLst/>
          <a:rect l="0" t="0" r="0" b="0"/>
          <a:pathLst>
            <a:path>
              <a:moveTo>
                <a:pt x="60399" y="0"/>
              </a:moveTo>
              <a:lnTo>
                <a:pt x="60399" y="242191"/>
              </a:lnTo>
              <a:lnTo>
                <a:pt x="45720" y="242191"/>
              </a:lnTo>
              <a:lnTo>
                <a:pt x="45720" y="3447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90DE57-82A8-44EA-8273-42C48CB7CF7B}">
      <dsp:nvSpPr>
        <dsp:cNvPr id="0" name=""/>
        <dsp:cNvSpPr/>
      </dsp:nvSpPr>
      <dsp:spPr>
        <a:xfrm>
          <a:off x="4160614" y="329216"/>
          <a:ext cx="1945289" cy="418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260"/>
              </a:lnTo>
              <a:lnTo>
                <a:pt x="1945289" y="316260"/>
              </a:lnTo>
              <a:lnTo>
                <a:pt x="1945289" y="41881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E05103-62AD-402C-8362-EB78306BECD2}">
      <dsp:nvSpPr>
        <dsp:cNvPr id="0" name=""/>
        <dsp:cNvSpPr/>
      </dsp:nvSpPr>
      <dsp:spPr>
        <a:xfrm>
          <a:off x="1866498" y="2455782"/>
          <a:ext cx="1087238" cy="366730"/>
        </a:xfrm>
        <a:custGeom>
          <a:avLst/>
          <a:gdLst/>
          <a:ahLst/>
          <a:cxnLst/>
          <a:rect l="0" t="0" r="0" b="0"/>
          <a:pathLst>
            <a:path>
              <a:moveTo>
                <a:pt x="1087238" y="0"/>
              </a:moveTo>
              <a:lnTo>
                <a:pt x="1087238" y="264173"/>
              </a:lnTo>
              <a:lnTo>
                <a:pt x="0" y="264173"/>
              </a:lnTo>
              <a:lnTo>
                <a:pt x="0" y="3667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6452DA-EB14-413D-B0E9-B5842B9F656D}">
      <dsp:nvSpPr>
        <dsp:cNvPr id="0" name=""/>
        <dsp:cNvSpPr/>
      </dsp:nvSpPr>
      <dsp:spPr>
        <a:xfrm>
          <a:off x="1766720" y="1451717"/>
          <a:ext cx="1187016" cy="301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521"/>
              </a:lnTo>
              <a:lnTo>
                <a:pt x="1187016" y="198521"/>
              </a:lnTo>
              <a:lnTo>
                <a:pt x="1187016" y="3010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28FF56-61F6-4ACA-9D35-1CFA95DE5285}">
      <dsp:nvSpPr>
        <dsp:cNvPr id="0" name=""/>
        <dsp:cNvSpPr/>
      </dsp:nvSpPr>
      <dsp:spPr>
        <a:xfrm>
          <a:off x="537252" y="2455782"/>
          <a:ext cx="880616" cy="367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154"/>
              </a:lnTo>
              <a:lnTo>
                <a:pt x="880616" y="265154"/>
              </a:lnTo>
              <a:lnTo>
                <a:pt x="880616" y="36771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D4870A-9509-4A65-8F4C-D574A7776F20}">
      <dsp:nvSpPr>
        <dsp:cNvPr id="0" name=""/>
        <dsp:cNvSpPr/>
      </dsp:nvSpPr>
      <dsp:spPr>
        <a:xfrm>
          <a:off x="537252" y="1451717"/>
          <a:ext cx="1229467" cy="301078"/>
        </a:xfrm>
        <a:custGeom>
          <a:avLst/>
          <a:gdLst/>
          <a:ahLst/>
          <a:cxnLst/>
          <a:rect l="0" t="0" r="0" b="0"/>
          <a:pathLst>
            <a:path>
              <a:moveTo>
                <a:pt x="1229467" y="0"/>
              </a:moveTo>
              <a:lnTo>
                <a:pt x="1229467" y="198521"/>
              </a:lnTo>
              <a:lnTo>
                <a:pt x="0" y="198521"/>
              </a:lnTo>
              <a:lnTo>
                <a:pt x="0" y="3010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B292BF-F65C-4076-892A-B1ECAEE90D0B}">
      <dsp:nvSpPr>
        <dsp:cNvPr id="0" name=""/>
        <dsp:cNvSpPr/>
      </dsp:nvSpPr>
      <dsp:spPr>
        <a:xfrm>
          <a:off x="1766720" y="329216"/>
          <a:ext cx="2393894" cy="419514"/>
        </a:xfrm>
        <a:custGeom>
          <a:avLst/>
          <a:gdLst/>
          <a:ahLst/>
          <a:cxnLst/>
          <a:rect l="0" t="0" r="0" b="0"/>
          <a:pathLst>
            <a:path>
              <a:moveTo>
                <a:pt x="2393894" y="0"/>
              </a:moveTo>
              <a:lnTo>
                <a:pt x="2393894" y="316956"/>
              </a:lnTo>
              <a:lnTo>
                <a:pt x="0" y="316956"/>
              </a:lnTo>
              <a:lnTo>
                <a:pt x="0" y="4195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7726-2C5E-48EB-AB61-D469EE483C97}">
      <dsp:nvSpPr>
        <dsp:cNvPr id="0" name=""/>
        <dsp:cNvSpPr/>
      </dsp:nvSpPr>
      <dsp:spPr>
        <a:xfrm>
          <a:off x="2849621" y="-116856"/>
          <a:ext cx="2621985" cy="4460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A6138-7747-44D1-BB7F-5C4DAA905018}">
      <dsp:nvSpPr>
        <dsp:cNvPr id="0" name=""/>
        <dsp:cNvSpPr/>
      </dsp:nvSpPr>
      <dsp:spPr>
        <a:xfrm>
          <a:off x="2972629" y="0"/>
          <a:ext cx="2621985" cy="446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i="0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AFILIADOS DE AIE</a:t>
          </a:r>
          <a:endParaRPr lang="es-ES" sz="2400" b="1" i="0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2972629" y="0"/>
        <a:ext cx="2621985" cy="446073"/>
      </dsp:txXfrm>
    </dsp:sp>
    <dsp:sp modelId="{4C86BCB0-CCDC-44BB-B5FA-FEB3B901AFBD}">
      <dsp:nvSpPr>
        <dsp:cNvPr id="0" name=""/>
        <dsp:cNvSpPr/>
      </dsp:nvSpPr>
      <dsp:spPr>
        <a:xfrm>
          <a:off x="890228" y="748730"/>
          <a:ext cx="1752983" cy="7029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A216FC-9812-43C4-B114-F94BEC4FA143}">
      <dsp:nvSpPr>
        <dsp:cNvPr id="0" name=""/>
        <dsp:cNvSpPr/>
      </dsp:nvSpPr>
      <dsp:spPr>
        <a:xfrm>
          <a:off x="1013235" y="865587"/>
          <a:ext cx="1752983" cy="702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ASOCIADOS</a:t>
          </a:r>
          <a:endParaRPr lang="es-ES" sz="2400" kern="1200" dirty="0"/>
        </a:p>
      </dsp:txBody>
      <dsp:txXfrm>
        <a:off x="1013235" y="865587"/>
        <a:ext cx="1752983" cy="702986"/>
      </dsp:txXfrm>
    </dsp:sp>
    <dsp:sp modelId="{69839326-CBA7-4F2F-A4DD-EA50D18A32C7}">
      <dsp:nvSpPr>
        <dsp:cNvPr id="0" name=""/>
        <dsp:cNvSpPr/>
      </dsp:nvSpPr>
      <dsp:spPr>
        <a:xfrm>
          <a:off x="-123007" y="1752795"/>
          <a:ext cx="1320519" cy="7029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04C1B6-F95C-4572-B436-5C644836EA4E}">
      <dsp:nvSpPr>
        <dsp:cNvPr id="0" name=""/>
        <dsp:cNvSpPr/>
      </dsp:nvSpPr>
      <dsp:spPr>
        <a:xfrm>
          <a:off x="0" y="1869652"/>
          <a:ext cx="1320519" cy="702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SOCIOS</a:t>
          </a:r>
          <a:endParaRPr lang="es-ES" sz="2400" kern="1200" dirty="0"/>
        </a:p>
      </dsp:txBody>
      <dsp:txXfrm>
        <a:off x="0" y="1869652"/>
        <a:ext cx="1320519" cy="702986"/>
      </dsp:txXfrm>
    </dsp:sp>
    <dsp:sp modelId="{857D7D48-9E8A-4B26-AB0A-E33E3B817A99}">
      <dsp:nvSpPr>
        <dsp:cNvPr id="0" name=""/>
        <dsp:cNvSpPr/>
      </dsp:nvSpPr>
      <dsp:spPr>
        <a:xfrm>
          <a:off x="864335" y="2823494"/>
          <a:ext cx="1107065" cy="7029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6FE997-B173-4900-B9ED-8B1C6034C794}">
      <dsp:nvSpPr>
        <dsp:cNvPr id="0" name=""/>
        <dsp:cNvSpPr/>
      </dsp:nvSpPr>
      <dsp:spPr>
        <a:xfrm>
          <a:off x="987343" y="2940351"/>
          <a:ext cx="1107065" cy="702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>
        <a:off x="987343" y="2940351"/>
        <a:ext cx="1107065" cy="702986"/>
      </dsp:txXfrm>
    </dsp:sp>
    <dsp:sp modelId="{CC4CD94E-A9FE-4285-9C8D-50010E40953E}">
      <dsp:nvSpPr>
        <dsp:cNvPr id="0" name=""/>
        <dsp:cNvSpPr/>
      </dsp:nvSpPr>
      <dsp:spPr>
        <a:xfrm>
          <a:off x="2400203" y="1752795"/>
          <a:ext cx="1107065" cy="7029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B252C4F-B1B5-4E06-A7EF-A804158E945A}">
      <dsp:nvSpPr>
        <dsp:cNvPr id="0" name=""/>
        <dsp:cNvSpPr/>
      </dsp:nvSpPr>
      <dsp:spPr>
        <a:xfrm>
          <a:off x="2523211" y="1869652"/>
          <a:ext cx="1107065" cy="702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SOCIOS ACTIVOS</a:t>
          </a:r>
          <a:endParaRPr lang="es-ES" sz="1800" kern="1200" dirty="0"/>
        </a:p>
      </dsp:txBody>
      <dsp:txXfrm>
        <a:off x="2523211" y="1869652"/>
        <a:ext cx="1107065" cy="702986"/>
      </dsp:txXfrm>
    </dsp:sp>
    <dsp:sp modelId="{4B2EA183-2EC6-4C42-B3D6-7915811935D9}">
      <dsp:nvSpPr>
        <dsp:cNvPr id="0" name=""/>
        <dsp:cNvSpPr/>
      </dsp:nvSpPr>
      <dsp:spPr>
        <a:xfrm>
          <a:off x="661158" y="2822513"/>
          <a:ext cx="2410679" cy="7029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F205D7-5905-4F51-98FA-9C0FDEB96AAF}">
      <dsp:nvSpPr>
        <dsp:cNvPr id="0" name=""/>
        <dsp:cNvSpPr/>
      </dsp:nvSpPr>
      <dsp:spPr>
        <a:xfrm>
          <a:off x="784165" y="2939370"/>
          <a:ext cx="2410679" cy="702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DERECHOS POLÍTICOS Y ECONÓMICOS</a:t>
          </a:r>
          <a:endParaRPr lang="es-ES" sz="1800" kern="1200" dirty="0"/>
        </a:p>
      </dsp:txBody>
      <dsp:txXfrm>
        <a:off x="784165" y="2939370"/>
        <a:ext cx="2410679" cy="702986"/>
      </dsp:txXfrm>
    </dsp:sp>
    <dsp:sp modelId="{6775A893-08FF-49C0-A936-F333AA406F29}">
      <dsp:nvSpPr>
        <dsp:cNvPr id="0" name=""/>
        <dsp:cNvSpPr/>
      </dsp:nvSpPr>
      <dsp:spPr>
        <a:xfrm>
          <a:off x="5110225" y="748034"/>
          <a:ext cx="1991356" cy="7029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4D64BE-321F-42F3-9EAA-88E409BAA95E}">
      <dsp:nvSpPr>
        <dsp:cNvPr id="0" name=""/>
        <dsp:cNvSpPr/>
      </dsp:nvSpPr>
      <dsp:spPr>
        <a:xfrm>
          <a:off x="5233233" y="864891"/>
          <a:ext cx="1991356" cy="702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ADHERIDOS</a:t>
          </a:r>
          <a:endParaRPr lang="es-ES" sz="2400" kern="1200" dirty="0"/>
        </a:p>
      </dsp:txBody>
      <dsp:txXfrm>
        <a:off x="5233233" y="864891"/>
        <a:ext cx="1991356" cy="702986"/>
      </dsp:txXfrm>
    </dsp:sp>
    <dsp:sp modelId="{16AAB4D0-05EA-42D7-99F6-E96C3CBCBD56}">
      <dsp:nvSpPr>
        <dsp:cNvPr id="0" name=""/>
        <dsp:cNvSpPr/>
      </dsp:nvSpPr>
      <dsp:spPr>
        <a:xfrm>
          <a:off x="4897458" y="1795769"/>
          <a:ext cx="2387531" cy="7029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41BF70C-450F-4F9D-844D-CD4F2359BA5C}">
      <dsp:nvSpPr>
        <dsp:cNvPr id="0" name=""/>
        <dsp:cNvSpPr/>
      </dsp:nvSpPr>
      <dsp:spPr>
        <a:xfrm>
          <a:off x="5020466" y="1912626"/>
          <a:ext cx="2387531" cy="702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DERECHOS ECONÓMICOS</a:t>
          </a:r>
          <a:endParaRPr lang="es-ES" sz="1800" kern="1200" dirty="0"/>
        </a:p>
      </dsp:txBody>
      <dsp:txXfrm>
        <a:off x="5020466" y="1912626"/>
        <a:ext cx="2387531" cy="70298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A37950-ACF1-4F0C-94B8-D75AE0985F59}">
      <dsp:nvSpPr>
        <dsp:cNvPr id="0" name=""/>
        <dsp:cNvSpPr/>
      </dsp:nvSpPr>
      <dsp:spPr>
        <a:xfrm>
          <a:off x="3693374" y="1643079"/>
          <a:ext cx="1937068" cy="6726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472"/>
              </a:lnTo>
              <a:lnTo>
                <a:pt x="1937068" y="524472"/>
              </a:lnTo>
              <a:lnTo>
                <a:pt x="1937068" y="6726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017F1-6574-4AAC-9087-8050290B1B83}">
      <dsp:nvSpPr>
        <dsp:cNvPr id="0" name=""/>
        <dsp:cNvSpPr/>
      </dsp:nvSpPr>
      <dsp:spPr>
        <a:xfrm>
          <a:off x="1787797" y="1643079"/>
          <a:ext cx="1905577" cy="672672"/>
        </a:xfrm>
        <a:custGeom>
          <a:avLst/>
          <a:gdLst/>
          <a:ahLst/>
          <a:cxnLst/>
          <a:rect l="0" t="0" r="0" b="0"/>
          <a:pathLst>
            <a:path>
              <a:moveTo>
                <a:pt x="1905577" y="0"/>
              </a:moveTo>
              <a:lnTo>
                <a:pt x="1905577" y="524472"/>
              </a:lnTo>
              <a:lnTo>
                <a:pt x="0" y="524472"/>
              </a:lnTo>
              <a:lnTo>
                <a:pt x="0" y="67267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AB0CA-8EBA-485A-B154-09AFB8B0EAB8}">
      <dsp:nvSpPr>
        <dsp:cNvPr id="0" name=""/>
        <dsp:cNvSpPr/>
      </dsp:nvSpPr>
      <dsp:spPr>
        <a:xfrm>
          <a:off x="3647654" y="475731"/>
          <a:ext cx="91440" cy="428330"/>
        </a:xfrm>
        <a:custGeom>
          <a:avLst/>
          <a:gdLst/>
          <a:ahLst/>
          <a:cxnLst/>
          <a:rect l="0" t="0" r="0" b="0"/>
          <a:pathLst>
            <a:path>
              <a:moveTo>
                <a:pt x="62805" y="0"/>
              </a:moveTo>
              <a:lnTo>
                <a:pt x="62805" y="280130"/>
              </a:lnTo>
              <a:lnTo>
                <a:pt x="45720" y="280130"/>
              </a:lnTo>
              <a:lnTo>
                <a:pt x="45720" y="4283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7726-2C5E-48EB-AB61-D469EE483C97}">
      <dsp:nvSpPr>
        <dsp:cNvPr id="0" name=""/>
        <dsp:cNvSpPr/>
      </dsp:nvSpPr>
      <dsp:spPr>
        <a:xfrm>
          <a:off x="1816018" y="-168863"/>
          <a:ext cx="3788882" cy="6445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A6138-7747-44D1-BB7F-5C4DAA905018}">
      <dsp:nvSpPr>
        <dsp:cNvPr id="0" name=""/>
        <dsp:cNvSpPr/>
      </dsp:nvSpPr>
      <dsp:spPr>
        <a:xfrm>
          <a:off x="1993769" y="0"/>
          <a:ext cx="3788882" cy="6445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i="0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ASOCIADOS DE AIE</a:t>
          </a:r>
          <a:endParaRPr lang="es-ES" sz="2400" b="1" i="0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993769" y="0"/>
        <a:ext cx="3788882" cy="644595"/>
      </dsp:txXfrm>
    </dsp:sp>
    <dsp:sp modelId="{FD4AD5EB-BFF0-4FE2-9425-F2CE7D60A95A}">
      <dsp:nvSpPr>
        <dsp:cNvPr id="0" name=""/>
        <dsp:cNvSpPr/>
      </dsp:nvSpPr>
      <dsp:spPr>
        <a:xfrm>
          <a:off x="2786079" y="904062"/>
          <a:ext cx="1814589" cy="7390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DFD90-527E-4ACE-ADA8-A5C0E796E533}">
      <dsp:nvSpPr>
        <dsp:cNvPr id="0" name=""/>
        <dsp:cNvSpPr/>
      </dsp:nvSpPr>
      <dsp:spPr>
        <a:xfrm>
          <a:off x="2963830" y="1072925"/>
          <a:ext cx="1814589" cy="739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sng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SOCIOS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2963830" y="1072925"/>
        <a:ext cx="1814589" cy="739017"/>
      </dsp:txXfrm>
    </dsp:sp>
    <dsp:sp modelId="{59CD57A9-A887-4C62-992F-AFC852F4B232}">
      <dsp:nvSpPr>
        <dsp:cNvPr id="0" name=""/>
        <dsp:cNvSpPr/>
      </dsp:nvSpPr>
      <dsp:spPr>
        <a:xfrm>
          <a:off x="895820" y="2315752"/>
          <a:ext cx="1783953" cy="10158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BF3B0F-42B9-482F-902C-6692D9422654}">
      <dsp:nvSpPr>
        <dsp:cNvPr id="0" name=""/>
        <dsp:cNvSpPr/>
      </dsp:nvSpPr>
      <dsp:spPr>
        <a:xfrm>
          <a:off x="1073571" y="2484615"/>
          <a:ext cx="1783953" cy="10158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ARTISTAS (TITULARES ORIGINARIOS)</a:t>
          </a:r>
          <a:endParaRPr lang="es-ES" sz="1800" kern="1200" dirty="0"/>
        </a:p>
      </dsp:txBody>
      <dsp:txXfrm>
        <a:off x="1073571" y="2484615"/>
        <a:ext cx="1783953" cy="1015846"/>
      </dsp:txXfrm>
    </dsp:sp>
    <dsp:sp modelId="{4D5E6861-727F-4E09-A336-88A079E3A105}">
      <dsp:nvSpPr>
        <dsp:cNvPr id="0" name=""/>
        <dsp:cNvSpPr/>
      </dsp:nvSpPr>
      <dsp:spPr>
        <a:xfrm>
          <a:off x="4390414" y="2315752"/>
          <a:ext cx="2480056" cy="10158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FE2B11-FCE7-4EDE-A860-607933C84148}">
      <dsp:nvSpPr>
        <dsp:cNvPr id="0" name=""/>
        <dsp:cNvSpPr/>
      </dsp:nvSpPr>
      <dsp:spPr>
        <a:xfrm>
          <a:off x="4568165" y="2484615"/>
          <a:ext cx="2480056" cy="10158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GESTIÓN EN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TODO EL MUNDO</a:t>
          </a:r>
          <a:endParaRPr lang="es-ES" sz="1800" kern="1200" dirty="0"/>
        </a:p>
      </dsp:txBody>
      <dsp:txXfrm>
        <a:off x="4568165" y="2484615"/>
        <a:ext cx="2480056" cy="101584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DC8FD2-F801-46CB-BDDC-8A499E79AE03}">
      <dsp:nvSpPr>
        <dsp:cNvPr id="0" name=""/>
        <dsp:cNvSpPr/>
      </dsp:nvSpPr>
      <dsp:spPr>
        <a:xfrm>
          <a:off x="3693374" y="1643079"/>
          <a:ext cx="3007732" cy="571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300"/>
              </a:lnTo>
              <a:lnTo>
                <a:pt x="3007732" y="423300"/>
              </a:lnTo>
              <a:lnTo>
                <a:pt x="3007732" y="5715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A37950-ACF1-4F0C-94B8-D75AE0985F59}">
      <dsp:nvSpPr>
        <dsp:cNvPr id="0" name=""/>
        <dsp:cNvSpPr/>
      </dsp:nvSpPr>
      <dsp:spPr>
        <a:xfrm>
          <a:off x="3623202" y="1643079"/>
          <a:ext cx="91440" cy="555784"/>
        </a:xfrm>
        <a:custGeom>
          <a:avLst/>
          <a:gdLst/>
          <a:ahLst/>
          <a:cxnLst/>
          <a:rect l="0" t="0" r="0" b="0"/>
          <a:pathLst>
            <a:path>
              <a:moveTo>
                <a:pt x="70172" y="0"/>
              </a:moveTo>
              <a:lnTo>
                <a:pt x="70172" y="407585"/>
              </a:lnTo>
              <a:lnTo>
                <a:pt x="45720" y="407585"/>
              </a:lnTo>
              <a:lnTo>
                <a:pt x="45720" y="55578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017F1-6574-4AAC-9087-8050290B1B83}">
      <dsp:nvSpPr>
        <dsp:cNvPr id="0" name=""/>
        <dsp:cNvSpPr/>
      </dsp:nvSpPr>
      <dsp:spPr>
        <a:xfrm>
          <a:off x="714226" y="1643079"/>
          <a:ext cx="2979148" cy="545514"/>
        </a:xfrm>
        <a:custGeom>
          <a:avLst/>
          <a:gdLst/>
          <a:ahLst/>
          <a:cxnLst/>
          <a:rect l="0" t="0" r="0" b="0"/>
          <a:pathLst>
            <a:path>
              <a:moveTo>
                <a:pt x="2979148" y="0"/>
              </a:moveTo>
              <a:lnTo>
                <a:pt x="2979148" y="397314"/>
              </a:lnTo>
              <a:lnTo>
                <a:pt x="0" y="397314"/>
              </a:lnTo>
              <a:lnTo>
                <a:pt x="0" y="54551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9AB0CA-8EBA-485A-B154-09AFB8B0EAB8}">
      <dsp:nvSpPr>
        <dsp:cNvPr id="0" name=""/>
        <dsp:cNvSpPr/>
      </dsp:nvSpPr>
      <dsp:spPr>
        <a:xfrm>
          <a:off x="3647654" y="475731"/>
          <a:ext cx="91440" cy="428330"/>
        </a:xfrm>
        <a:custGeom>
          <a:avLst/>
          <a:gdLst/>
          <a:ahLst/>
          <a:cxnLst/>
          <a:rect l="0" t="0" r="0" b="0"/>
          <a:pathLst>
            <a:path>
              <a:moveTo>
                <a:pt x="62805" y="0"/>
              </a:moveTo>
              <a:lnTo>
                <a:pt x="62805" y="280130"/>
              </a:lnTo>
              <a:lnTo>
                <a:pt x="45720" y="280130"/>
              </a:lnTo>
              <a:lnTo>
                <a:pt x="45720" y="4283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C37726-2C5E-48EB-AB61-D469EE483C97}">
      <dsp:nvSpPr>
        <dsp:cNvPr id="0" name=""/>
        <dsp:cNvSpPr/>
      </dsp:nvSpPr>
      <dsp:spPr>
        <a:xfrm>
          <a:off x="1816018" y="-168863"/>
          <a:ext cx="3788882" cy="6445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A6138-7747-44D1-BB7F-5C4DAA905018}">
      <dsp:nvSpPr>
        <dsp:cNvPr id="0" name=""/>
        <dsp:cNvSpPr/>
      </dsp:nvSpPr>
      <dsp:spPr>
        <a:xfrm>
          <a:off x="1993769" y="0"/>
          <a:ext cx="3788882" cy="6445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b="1" i="0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ASOCIADOS DE AIE</a:t>
          </a:r>
          <a:endParaRPr lang="es-ES" sz="2400" b="1" i="0" kern="1200" cap="none" spc="0" dirty="0">
            <a:ln w="1905"/>
            <a:effectLst>
              <a:innerShdw blurRad="69850" dist="43180" dir="5400000">
                <a:srgbClr val="000000">
                  <a:alpha val="65000"/>
                </a:srgbClr>
              </a:innerShdw>
            </a:effectLst>
          </a:endParaRPr>
        </a:p>
      </dsp:txBody>
      <dsp:txXfrm>
        <a:off x="1993769" y="0"/>
        <a:ext cx="3788882" cy="644595"/>
      </dsp:txXfrm>
    </dsp:sp>
    <dsp:sp modelId="{FD4AD5EB-BFF0-4FE2-9425-F2CE7D60A95A}">
      <dsp:nvSpPr>
        <dsp:cNvPr id="0" name=""/>
        <dsp:cNvSpPr/>
      </dsp:nvSpPr>
      <dsp:spPr>
        <a:xfrm>
          <a:off x="2278084" y="904062"/>
          <a:ext cx="2830579" cy="7390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DDFD90-527E-4ACE-ADA8-A5C0E796E533}">
      <dsp:nvSpPr>
        <dsp:cNvPr id="0" name=""/>
        <dsp:cNvSpPr/>
      </dsp:nvSpPr>
      <dsp:spPr>
        <a:xfrm>
          <a:off x="2455835" y="1072925"/>
          <a:ext cx="2830579" cy="739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b="1" u="sng" kern="1200" cap="none" spc="0" dirty="0" smtClean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SOCIOS ACTIVOS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400" kern="1200" dirty="0"/>
        </a:p>
      </dsp:txBody>
      <dsp:txXfrm>
        <a:off x="2455835" y="1072925"/>
        <a:ext cx="2830579" cy="739017"/>
      </dsp:txXfrm>
    </dsp:sp>
    <dsp:sp modelId="{59CD57A9-A887-4C62-992F-AFC852F4B232}">
      <dsp:nvSpPr>
        <dsp:cNvPr id="0" name=""/>
        <dsp:cNvSpPr/>
      </dsp:nvSpPr>
      <dsp:spPr>
        <a:xfrm>
          <a:off x="-177750" y="2188594"/>
          <a:ext cx="1783953" cy="10158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BF3B0F-42B9-482F-902C-6692D9422654}">
      <dsp:nvSpPr>
        <dsp:cNvPr id="0" name=""/>
        <dsp:cNvSpPr/>
      </dsp:nvSpPr>
      <dsp:spPr>
        <a:xfrm>
          <a:off x="0" y="2357457"/>
          <a:ext cx="1783953" cy="10158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2 AÑOS DE ANTIGÜEDAD</a:t>
          </a:r>
          <a:endParaRPr lang="es-ES" sz="1800" kern="1200" dirty="0"/>
        </a:p>
      </dsp:txBody>
      <dsp:txXfrm>
        <a:off x="0" y="2357457"/>
        <a:ext cx="1783953" cy="1015846"/>
      </dsp:txXfrm>
    </dsp:sp>
    <dsp:sp modelId="{4D5E6861-727F-4E09-A336-88A079E3A105}">
      <dsp:nvSpPr>
        <dsp:cNvPr id="0" name=""/>
        <dsp:cNvSpPr/>
      </dsp:nvSpPr>
      <dsp:spPr>
        <a:xfrm>
          <a:off x="2428893" y="2198864"/>
          <a:ext cx="2480056" cy="10158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FE2B11-FCE7-4EDE-A860-607933C84148}">
      <dsp:nvSpPr>
        <dsp:cNvPr id="0" name=""/>
        <dsp:cNvSpPr/>
      </dsp:nvSpPr>
      <dsp:spPr>
        <a:xfrm>
          <a:off x="2606644" y="2367728"/>
          <a:ext cx="2480056" cy="10158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300 EUROS TRIENIO ANTERIOR</a:t>
          </a:r>
          <a:endParaRPr lang="es-ES" sz="1800" kern="1200" dirty="0"/>
        </a:p>
      </dsp:txBody>
      <dsp:txXfrm>
        <a:off x="2606644" y="2367728"/>
        <a:ext cx="2480056" cy="1015846"/>
      </dsp:txXfrm>
    </dsp:sp>
    <dsp:sp modelId="{F915FC4C-5E39-49C9-B43C-15646D12A3EF}">
      <dsp:nvSpPr>
        <dsp:cNvPr id="0" name=""/>
        <dsp:cNvSpPr/>
      </dsp:nvSpPr>
      <dsp:spPr>
        <a:xfrm>
          <a:off x="5936094" y="2214580"/>
          <a:ext cx="1530024" cy="10158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6979CC-1CB3-4260-8ABF-5DDC6DDE9535}">
      <dsp:nvSpPr>
        <dsp:cNvPr id="0" name=""/>
        <dsp:cNvSpPr/>
      </dsp:nvSpPr>
      <dsp:spPr>
        <a:xfrm>
          <a:off x="6113845" y="2383443"/>
          <a:ext cx="1530024" cy="10158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SIN SANCIONES</a:t>
          </a:r>
          <a:endParaRPr lang="es-ES" sz="1800" kern="1200" dirty="0"/>
        </a:p>
      </dsp:txBody>
      <dsp:txXfrm>
        <a:off x="6113845" y="2383443"/>
        <a:ext cx="1530024" cy="1015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198" y="0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445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198" y="9372445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D1699C9-4910-4A25-B88E-BA1F4954BD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198" y="0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3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207" y="4686223"/>
            <a:ext cx="4939350" cy="4440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445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198" y="9372445"/>
            <a:ext cx="2919565" cy="49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B3AF878-7705-4F56-ACD6-36C099EA3B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3AF878-7705-4F56-ACD6-36C099EA3BF6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3AF878-7705-4F56-ACD6-36C099EA3BF6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3AF878-7705-4F56-ACD6-36C099EA3BF6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560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C7AE63-BFD1-434F-AA07-7D4AB27C1CA1}" type="slidenum">
              <a:rPr lang="es-ES" smtClean="0"/>
              <a:pPr/>
              <a:t>21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489E1-F009-4B60-AE34-1F0E6683487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500166" y="357166"/>
            <a:ext cx="6500858" cy="69689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9FDA2-3A63-40C5-B410-DA1AD03DBF2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61823-B51F-4490-85C8-7102B43C41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F80930-6F19-49E2-8E5D-80239DED1DC2}" type="slidenum">
              <a:rPr lang="es-ES" smtClean="0"/>
              <a:pPr>
                <a:defRPr/>
              </a:pPr>
              <a:t>‹Nº›</a:t>
            </a:fld>
            <a:r>
              <a:rPr lang="es-ES" smtClean="0"/>
              <a:t>/20</a:t>
            </a:r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</a:t>
            </a:r>
            <a:r>
              <a:rPr lang="es-ES" dirty="0" err="1" smtClean="0"/>
              <a:t>cliiiic</a:t>
            </a:r>
            <a:r>
              <a:rPr lang="es-ES" dirty="0" smtClean="0"/>
              <a:t> para modificar el estilo de título del patrón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‹Nº›</a:t>
            </a:fld>
            <a:r>
              <a:rPr lang="es-ES" dirty="0" smtClean="0"/>
              <a:t>/20</a:t>
            </a:r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1D274-3D37-4375-B3B1-159B99E1989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9B2EB-CD4E-4CC9-97A2-AEE47FD69A7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19D6B-82EE-4B43-8BAF-AE8B41F9DE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F395C-6CCE-40CF-A211-3A8813432E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1F50A-5845-4267-B638-06D0BA706E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2508C-C72F-40FA-A499-5AEA3BB40C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7798F-EE07-4DE8-B37A-B417611F3D1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42844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s-ES" dirty="0" smtClean="0"/>
              <a:t>Cataluña, Marzo 2013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8F80930-6F19-49E2-8E5D-80239DED1DC2}" type="slidenum">
              <a:rPr lang="es-ES" smtClean="0"/>
              <a:pPr>
                <a:defRPr/>
              </a:pPr>
              <a:t>‹Nº›</a:t>
            </a:fld>
            <a:r>
              <a:rPr lang="es-ES" dirty="0" smtClean="0"/>
              <a:t>/40</a:t>
            </a:r>
            <a:endParaRPr lang="es-ES" dirty="0"/>
          </a:p>
        </p:txBody>
      </p:sp>
      <p:sp>
        <p:nvSpPr>
          <p:cNvPr id="7" name="Line 35"/>
          <p:cNvSpPr>
            <a:spLocks noChangeShapeType="1"/>
          </p:cNvSpPr>
          <p:nvPr userDrawn="1"/>
        </p:nvSpPr>
        <p:spPr bwMode="auto">
          <a:xfrm>
            <a:off x="928662" y="6286520"/>
            <a:ext cx="7740000" cy="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 dirty="0"/>
          </a:p>
        </p:txBody>
      </p:sp>
      <p:grpSp>
        <p:nvGrpSpPr>
          <p:cNvPr id="8" name="Group 23"/>
          <p:cNvGrpSpPr>
            <a:grpSpLocks/>
          </p:cNvGrpSpPr>
          <p:nvPr userDrawn="1"/>
        </p:nvGrpSpPr>
        <p:grpSpPr bwMode="auto">
          <a:xfrm>
            <a:off x="304800" y="304800"/>
            <a:ext cx="8542338" cy="1052513"/>
            <a:chOff x="80" y="624"/>
            <a:chExt cx="5381" cy="663"/>
          </a:xfrm>
        </p:grpSpPr>
        <p:sp>
          <p:nvSpPr>
            <p:cNvPr id="9" name="Rectangle 24"/>
            <p:cNvSpPr>
              <a:spLocks noChangeArrowheads="1"/>
            </p:cNvSpPr>
            <p:nvPr/>
          </p:nvSpPr>
          <p:spPr bwMode="ltGray">
            <a:xfrm>
              <a:off x="263" y="692"/>
              <a:ext cx="276" cy="2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>
                <a:latin typeface="Tahoma" pitchFamily="34" charset="0"/>
              </a:endParaRPr>
            </a:p>
          </p:txBody>
        </p:sp>
        <p:sp>
          <p:nvSpPr>
            <p:cNvPr id="10" name="Rectangle 25"/>
            <p:cNvSpPr>
              <a:spLocks noChangeArrowheads="1"/>
            </p:cNvSpPr>
            <p:nvPr/>
          </p:nvSpPr>
          <p:spPr bwMode="ltGray">
            <a:xfrm>
              <a:off x="504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>
                <a:latin typeface="Tahoma" pitchFamily="34" charset="0"/>
              </a:endParaRPr>
            </a:p>
          </p:txBody>
        </p:sp>
        <p:sp>
          <p:nvSpPr>
            <p:cNvPr id="11" name="Rectangle 26"/>
            <p:cNvSpPr>
              <a:spLocks noChangeArrowheads="1"/>
            </p:cNvSpPr>
            <p:nvPr/>
          </p:nvSpPr>
          <p:spPr bwMode="ltGray">
            <a:xfrm>
              <a:off x="341" y="958"/>
              <a:ext cx="266" cy="29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>
                <a:latin typeface="Tahoma" pitchFamily="34" charset="0"/>
              </a:endParaRPr>
            </a:p>
          </p:txBody>
        </p:sp>
        <p:sp>
          <p:nvSpPr>
            <p:cNvPr id="12" name="Rectangle 27"/>
            <p:cNvSpPr>
              <a:spLocks noChangeArrowheads="1"/>
            </p:cNvSpPr>
            <p:nvPr/>
          </p:nvSpPr>
          <p:spPr bwMode="ltGray">
            <a:xfrm>
              <a:off x="574" y="95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>
                <a:latin typeface="Tahoma" pitchFamily="34" charset="0"/>
              </a:endParaRPr>
            </a:p>
          </p:txBody>
        </p:sp>
        <p:sp>
          <p:nvSpPr>
            <p:cNvPr id="13" name="Rectangle 28"/>
            <p:cNvSpPr>
              <a:spLocks noChangeArrowheads="1"/>
            </p:cNvSpPr>
            <p:nvPr/>
          </p:nvSpPr>
          <p:spPr bwMode="ltGray">
            <a:xfrm>
              <a:off x="80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>
                <a:latin typeface="Tahoma" pitchFamily="34" charset="0"/>
              </a:endParaRPr>
            </a:p>
          </p:txBody>
        </p:sp>
        <p:sp>
          <p:nvSpPr>
            <p:cNvPr id="14" name="Rectangle 29"/>
            <p:cNvSpPr>
              <a:spLocks noChangeArrowheads="1"/>
            </p:cNvSpPr>
            <p:nvPr/>
          </p:nvSpPr>
          <p:spPr bwMode="gray">
            <a:xfrm>
              <a:off x="480" y="624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>
                <a:latin typeface="Tahoma" pitchFamily="34" charset="0"/>
              </a:endParaRPr>
            </a:p>
          </p:txBody>
        </p:sp>
        <p:sp>
          <p:nvSpPr>
            <p:cNvPr id="15" name="Rectangle 30"/>
            <p:cNvSpPr>
              <a:spLocks noChangeArrowheads="1"/>
            </p:cNvSpPr>
            <p:nvPr/>
          </p:nvSpPr>
          <p:spPr bwMode="gray">
            <a:xfrm>
              <a:off x="279" y="1122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es-ES">
                <a:latin typeface="Tahoma" pitchFamily="34" charset="0"/>
              </a:endParaRPr>
            </a:p>
          </p:txBody>
        </p:sp>
      </p:grpSp>
      <p:sp>
        <p:nvSpPr>
          <p:cNvPr id="16" name="15 CuadroTexto"/>
          <p:cNvSpPr txBox="1"/>
          <p:nvPr userDrawn="1"/>
        </p:nvSpPr>
        <p:spPr>
          <a:xfrm>
            <a:off x="1571604" y="702214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SOCIEDAD</a:t>
            </a:r>
            <a:r>
              <a:rPr lang="es-ES" sz="18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DE ARTISTAS INTÉRPRETES O EJECUTANTES DE ESPAÑA</a:t>
            </a:r>
            <a:endParaRPr lang="es-E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grpSp>
        <p:nvGrpSpPr>
          <p:cNvPr id="23" name="Group 32"/>
          <p:cNvGrpSpPr>
            <a:grpSpLocks/>
          </p:cNvGrpSpPr>
          <p:nvPr userDrawn="1"/>
        </p:nvGrpSpPr>
        <p:grpSpPr bwMode="auto">
          <a:xfrm>
            <a:off x="142844" y="6078560"/>
            <a:ext cx="719138" cy="636588"/>
            <a:chOff x="96" y="3888"/>
            <a:chExt cx="453" cy="401"/>
          </a:xfrm>
        </p:grpSpPr>
        <p:sp>
          <p:nvSpPr>
            <p:cNvPr id="24" name="Oval 33"/>
            <p:cNvSpPr>
              <a:spLocks noChangeArrowheads="1"/>
            </p:cNvSpPr>
            <p:nvPr/>
          </p:nvSpPr>
          <p:spPr bwMode="auto">
            <a:xfrm>
              <a:off x="161" y="3903"/>
              <a:ext cx="345" cy="367"/>
            </a:xfrm>
            <a:prstGeom prst="ellipse">
              <a:avLst/>
            </a:prstGeom>
            <a:solidFill>
              <a:srgbClr val="FFFFFF"/>
            </a:solidFill>
            <a:ln w="12700">
              <a:noFill/>
              <a:round/>
              <a:headEnd/>
              <a:tailEnd/>
            </a:ln>
            <a:effectLst>
              <a:prstShdw prst="shdw17" dist="17961" dir="2700000">
                <a:srgbClr val="FFFFFF">
                  <a:gamma/>
                  <a:shade val="60000"/>
                  <a:invGamma/>
                </a:srgbClr>
              </a:prstShdw>
            </a:effectLst>
          </p:spPr>
          <p:txBody>
            <a:bodyPr wrap="none" anchor="ctr"/>
            <a:lstStyle/>
            <a:p>
              <a:pPr>
                <a:defRPr/>
              </a:pPr>
              <a:endParaRPr lang="es-ES"/>
            </a:p>
          </p:txBody>
        </p:sp>
        <p:pic>
          <p:nvPicPr>
            <p:cNvPr id="25" name="Picture 34" descr="AIEOK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6" y="3888"/>
              <a:ext cx="453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  <p:sldLayoutId id="2147483919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dirty="0" smtClean="0"/>
              <a:t>Cataluña, Marzo 2013</a:t>
            </a:r>
            <a:endParaRPr lang="es-ES" dirty="0"/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1500166" y="1857364"/>
            <a:ext cx="6286544" cy="2928958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pPr marL="0" marR="0" lvl="0" indent="0" algn="ctr" defTabSz="914400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4800" b="1" cap="all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latin typeface="+mj-lt"/>
                <a:ea typeface="+mj-ea"/>
                <a:cs typeface="+mj-cs"/>
              </a:rPr>
              <a:t>LOS DERECHOS INTELECTUALES DE LOS ARTISTAS</a:t>
            </a:r>
            <a:endParaRPr lang="es-ES" sz="4800" b="1" cap="all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428596" y="2071678"/>
          <a:ext cx="8286808" cy="3643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571472" y="2071678"/>
          <a:ext cx="8143932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571472" y="2071678"/>
          <a:ext cx="8143932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571472" y="2071678"/>
          <a:ext cx="8143932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714348" y="2000240"/>
          <a:ext cx="7929618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00034" y="2357430"/>
            <a:ext cx="8072494" cy="235745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5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FONDO ASISTENCIAL Y CULTURAL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s-ES" sz="18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500034" y="2071678"/>
          <a:ext cx="8143932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00034" y="1285860"/>
            <a:ext cx="8072494" cy="107157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DISTRIBUCIÓN DE RECURSOS DEL FONDO ASISTENCIAL Y CULTURAL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s-ES" sz="18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5" name="4 Gráfico"/>
          <p:cNvGraphicFramePr/>
          <p:nvPr/>
        </p:nvGraphicFramePr>
        <p:xfrm>
          <a:off x="1571604" y="207167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214282" y="2071678"/>
          <a:ext cx="8715436" cy="400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500034" y="2071678"/>
          <a:ext cx="8143932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14" name="13 Diagrama"/>
          <p:cNvGraphicFramePr/>
          <p:nvPr/>
        </p:nvGraphicFramePr>
        <p:xfrm>
          <a:off x="571472" y="1214422"/>
          <a:ext cx="8143932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500034" y="1857364"/>
          <a:ext cx="8143932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21</a:t>
            </a:fld>
            <a:endParaRPr lang="es-ES"/>
          </a:p>
        </p:txBody>
      </p:sp>
      <p:sp>
        <p:nvSpPr>
          <p:cNvPr id="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9" y="2000240"/>
            <a:ext cx="7715275" cy="342901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“Poder que </a:t>
            </a:r>
            <a:r>
              <a:rPr lang="es-ES" sz="2800" b="1" i="1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ome</a:t>
            </a:r>
            <a:r>
              <a:rPr lang="es-ES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ha en su cosa de </a:t>
            </a:r>
            <a:r>
              <a:rPr lang="es-ES" sz="2800" b="1" i="1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fazer</a:t>
            </a:r>
            <a:r>
              <a:rPr lang="es-ES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es-ES" sz="2800" b="1" i="1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della</a:t>
            </a:r>
            <a:r>
              <a:rPr lang="es-ES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, e en ella lo que quisiere </a:t>
            </a:r>
            <a:r>
              <a:rPr lang="es-ES" sz="2800" b="1" i="1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segund</a:t>
            </a:r>
            <a:r>
              <a:rPr lang="es-ES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Dios, e </a:t>
            </a:r>
            <a:r>
              <a:rPr lang="es-ES" sz="2800" b="1" i="1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segund</a:t>
            </a:r>
            <a:r>
              <a:rPr lang="es-ES" sz="28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fuero”.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800" b="1" i="1" dirty="0" smtClean="0">
              <a:latin typeface="+mj-lt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800" b="1" dirty="0" smtClean="0">
                <a:latin typeface="+mj-lt"/>
              </a:rPr>
              <a:t>Ley 1ª, título XXVIII, Partida III.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800" b="1" dirty="0" smtClean="0">
                <a:latin typeface="+mj-lt"/>
              </a:rPr>
              <a:t>Las Partidas. Alfonso X el Sabio.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s-ES" sz="2800" b="1" dirty="0" smtClean="0">
                <a:latin typeface="+mj-lt"/>
              </a:rPr>
              <a:t>Siglo XI. </a:t>
            </a:r>
          </a:p>
          <a:p>
            <a:pPr eaLnBrk="1" hangingPunct="1">
              <a:lnSpc>
                <a:spcPct val="90000"/>
              </a:lnSpc>
            </a:pPr>
            <a:endParaRPr lang="es-ES" b="1" dirty="0" smtClean="0">
              <a:latin typeface="Tahoma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85786" y="1357298"/>
            <a:ext cx="72152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LA PROPIEDAD</a:t>
            </a:r>
            <a:endParaRPr lang="es-E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00034" y="2571744"/>
            <a:ext cx="8072494" cy="2357454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buNone/>
            </a:pPr>
            <a:r>
              <a:rPr lang="es-ES" sz="5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MOLTES GRÀCIES A TOTS</a:t>
            </a: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s-ES" sz="18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14" name="13 Diagrama"/>
          <p:cNvGraphicFramePr/>
          <p:nvPr/>
        </p:nvGraphicFramePr>
        <p:xfrm>
          <a:off x="571472" y="1214422"/>
          <a:ext cx="8143932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14" name="13 Diagrama"/>
          <p:cNvGraphicFramePr/>
          <p:nvPr/>
        </p:nvGraphicFramePr>
        <p:xfrm>
          <a:off x="357158" y="1214422"/>
          <a:ext cx="8501122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14" name="13 Diagrama"/>
          <p:cNvGraphicFramePr/>
          <p:nvPr/>
        </p:nvGraphicFramePr>
        <p:xfrm>
          <a:off x="214282" y="1357298"/>
          <a:ext cx="8786874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Marcador de contenido"/>
          <p:cNvGraphicFramePr>
            <a:graphicFrameLocks noGrp="1"/>
          </p:cNvGraphicFramePr>
          <p:nvPr>
            <p:ph idx="4294967295"/>
          </p:nvPr>
        </p:nvGraphicFramePr>
        <p:xfrm>
          <a:off x="500034" y="2000240"/>
          <a:ext cx="7929617" cy="40719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85786" y="1357298"/>
            <a:ext cx="72152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LA GESTIÓN DE LOS DERECHOS DE LOS ARTISTAS:</a:t>
            </a:r>
            <a:endParaRPr lang="es-ES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684213" y="1500174"/>
            <a:ext cx="7459687" cy="4286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30000"/>
              </a:lnSpc>
              <a:spcAft>
                <a:spcPts val="100"/>
              </a:spcAft>
              <a:buNone/>
            </a:pPr>
            <a:r>
              <a:rPr lang="es-ES_tradnl" sz="2400" b="1" dirty="0" smtClean="0"/>
              <a:t>LOS PORQUÉS DE LA GESTIÓN COLECTIVA</a:t>
            </a:r>
          </a:p>
          <a:p>
            <a:pPr algn="ctr">
              <a:lnSpc>
                <a:spcPct val="130000"/>
              </a:lnSpc>
              <a:spcAft>
                <a:spcPts val="100"/>
              </a:spcAft>
              <a:buNone/>
            </a:pPr>
            <a:endParaRPr lang="es-ES_tradnl" sz="1800" b="1" dirty="0" smtClean="0"/>
          </a:p>
          <a:p>
            <a:pPr algn="just">
              <a:lnSpc>
                <a:spcPct val="130000"/>
              </a:lnSpc>
              <a:spcAft>
                <a:spcPts val="100"/>
              </a:spcAft>
              <a:buBlip>
                <a:blip r:embed="rId2"/>
              </a:buBlip>
            </a:pPr>
            <a:r>
              <a:rPr lang="es-ES_tradnl" sz="1800" dirty="0" smtClean="0"/>
              <a:t>Porque hay múltiples actos y eventos (conciertos, emisiones de televisión, cines, etc.) que devengan derechos.</a:t>
            </a:r>
          </a:p>
          <a:p>
            <a:pPr algn="just">
              <a:lnSpc>
                <a:spcPct val="130000"/>
              </a:lnSpc>
              <a:spcAft>
                <a:spcPts val="100"/>
              </a:spcAft>
              <a:buBlip>
                <a:blip r:embed="rId2"/>
              </a:buBlip>
            </a:pPr>
            <a:r>
              <a:rPr lang="es-ES_tradnl" sz="1800" dirty="0" smtClean="0"/>
              <a:t>Porque hay pluralidad de titulares de derechos  (autores, artistas, productores… ) en cada acto ó evento. </a:t>
            </a:r>
          </a:p>
          <a:p>
            <a:pPr algn="just">
              <a:lnSpc>
                <a:spcPct val="130000"/>
              </a:lnSpc>
              <a:spcAft>
                <a:spcPts val="100"/>
              </a:spcAft>
              <a:buBlip>
                <a:blip r:embed="rId2"/>
              </a:buBlip>
            </a:pPr>
            <a:r>
              <a:rPr lang="es-ES_tradnl" sz="1800" dirty="0" smtClean="0"/>
              <a:t>Porque otorga seguridad al titular del derecho: efectividad del mismo.</a:t>
            </a:r>
          </a:p>
          <a:p>
            <a:pPr algn="just">
              <a:lnSpc>
                <a:spcPct val="130000"/>
              </a:lnSpc>
              <a:spcAft>
                <a:spcPts val="100"/>
              </a:spcAft>
              <a:buBlip>
                <a:blip r:embed="rId2"/>
              </a:buBlip>
            </a:pPr>
            <a:r>
              <a:rPr lang="es-ES_tradnl" sz="1800" dirty="0" smtClean="0"/>
              <a:t>Porque otorga tranquilidad al obligado: facilidad en el cumplimiento de la obligación legal de pagar.</a:t>
            </a:r>
          </a:p>
          <a:p>
            <a:pPr algn="just">
              <a:lnSpc>
                <a:spcPct val="130000"/>
              </a:lnSpc>
              <a:spcAft>
                <a:spcPts val="100"/>
              </a:spcAft>
              <a:buBlip>
                <a:blip r:embed="rId2"/>
              </a:buBlip>
            </a:pPr>
            <a:r>
              <a:rPr lang="es-ES_tradnl" sz="1800" dirty="0" smtClean="0"/>
              <a:t>Porque hay derechos que, además, son de gestión colectiva obligatoria.</a:t>
            </a:r>
          </a:p>
          <a:p>
            <a:pPr algn="just">
              <a:spcBef>
                <a:spcPct val="50000"/>
              </a:spcBef>
              <a:buNone/>
              <a:tabLst>
                <a:tab pos="95250" algn="l"/>
                <a:tab pos="190500" algn="l"/>
              </a:tabLst>
            </a:pPr>
            <a:endParaRPr lang="es-ES_tradnl" sz="1800" b="1" dirty="0" smtClean="0">
              <a:latin typeface="Tahoma" pitchFamily="34" charset="0"/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s-ES" sz="18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684213" y="1428736"/>
            <a:ext cx="7459687" cy="42862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ct val="50000"/>
              </a:spcBef>
              <a:buNone/>
              <a:tabLst>
                <a:tab pos="95250" algn="l"/>
                <a:tab pos="190500" algn="l"/>
              </a:tabLst>
            </a:pPr>
            <a:r>
              <a:rPr lang="es-ES" sz="2400" b="1" dirty="0" smtClean="0">
                <a:latin typeface="+mj-lt"/>
              </a:rPr>
              <a:t>AIE, SOCIEDAD DE ARTISTAS:</a:t>
            </a:r>
            <a:endParaRPr lang="es-ES_tradnl" sz="2400" b="1" dirty="0" smtClean="0">
              <a:latin typeface="+mj-lt"/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  <a:buNone/>
              <a:defRPr/>
            </a:pPr>
            <a:endParaRPr lang="es-ES" sz="18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4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14380" y="2214570"/>
            <a:ext cx="7429520" cy="2286000"/>
          </a:xfrm>
          <a:prstGeom prst="rect">
            <a:avLst/>
          </a:prstGeom>
        </p:spPr>
        <p:txBody>
          <a:bodyPr/>
          <a:lstStyle/>
          <a:p>
            <a:pPr marL="342900" marR="0" lvl="2" indent="-342900" algn="just" defTabSz="914400" eaLnBrk="0" latinLnBrk="0" hangingPunct="0">
              <a:lnSpc>
                <a:spcPct val="130000"/>
              </a:lnSpc>
              <a:spcBef>
                <a:spcPct val="20000"/>
              </a:spcBef>
              <a:spcAft>
                <a:spcPts val="10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s-ES_tradnl" sz="1800" dirty="0" smtClean="0">
                <a:latin typeface="+mn-lt"/>
              </a:rPr>
              <a:t>Asociación sin ánimo de lucro constituida en 1987.</a:t>
            </a:r>
          </a:p>
          <a:p>
            <a:pPr marL="342900" marR="0" lvl="2" indent="-342900" algn="just" defTabSz="914400" eaLnBrk="0" latinLnBrk="0" hangingPunct="0">
              <a:lnSpc>
                <a:spcPct val="130000"/>
              </a:lnSpc>
              <a:spcBef>
                <a:spcPct val="20000"/>
              </a:spcBef>
              <a:spcAft>
                <a:spcPts val="10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s-ES_tradnl" sz="1800" dirty="0" smtClean="0">
                <a:latin typeface="+mn-lt"/>
              </a:rPr>
              <a:t>Autorizada como entidad de gestión de derechos de artistas por el Ministerio de Cultura en 1989.</a:t>
            </a:r>
          </a:p>
          <a:p>
            <a:pPr marL="342900" marR="0" lvl="2" indent="-342900" algn="just" defTabSz="914400" eaLnBrk="0" latinLnBrk="0" hangingPunct="0">
              <a:lnSpc>
                <a:spcPct val="130000"/>
              </a:lnSpc>
              <a:spcBef>
                <a:spcPct val="20000"/>
              </a:spcBef>
              <a:spcAft>
                <a:spcPts val="10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s-ES_tradnl" sz="1800" dirty="0" smtClean="0">
                <a:latin typeface="+mn-lt"/>
              </a:rPr>
              <a:t>Más de 19.000 afiliados directos y más de 60 convenios con sociedades de gestión de artistas extranjeras.</a:t>
            </a:r>
          </a:p>
          <a:p>
            <a:pPr marL="342900" marR="0" lvl="2" indent="-342900" algn="just" defTabSz="914400" eaLnBrk="0" latinLnBrk="0" hangingPunct="0">
              <a:lnSpc>
                <a:spcPct val="130000"/>
              </a:lnSpc>
              <a:spcBef>
                <a:spcPct val="20000"/>
              </a:spcBef>
              <a:spcAft>
                <a:spcPts val="10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s-ES_tradnl" sz="1800" dirty="0" smtClean="0">
                <a:latin typeface="+mn-lt"/>
              </a:rPr>
              <a:t>Presidente: Luis Cobos.</a:t>
            </a:r>
          </a:p>
          <a:p>
            <a:pPr marL="342900" marR="0" lvl="2" indent="-342900" algn="just" defTabSz="914400" eaLnBrk="0" latinLnBrk="0" hangingPunct="0">
              <a:lnSpc>
                <a:spcPct val="130000"/>
              </a:lnSpc>
              <a:spcBef>
                <a:spcPct val="20000"/>
              </a:spcBef>
              <a:spcAft>
                <a:spcPts val="10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s-ES_tradnl" sz="1800" dirty="0" smtClean="0">
                <a:latin typeface="+mn-lt"/>
              </a:rPr>
              <a:t>Certificado de Calidad ISO 9001/2000.</a:t>
            </a:r>
          </a:p>
          <a:p>
            <a:pPr marL="342900" marR="0" lvl="2" indent="-342900" algn="just" defTabSz="914400" eaLnBrk="0" latinLnBrk="0" hangingPunct="0">
              <a:lnSpc>
                <a:spcPct val="130000"/>
              </a:lnSpc>
              <a:spcBef>
                <a:spcPct val="20000"/>
              </a:spcBef>
              <a:spcAft>
                <a:spcPts val="10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s-ES_tradnl" sz="1800" dirty="0" smtClean="0">
                <a:latin typeface="+mn-lt"/>
              </a:rPr>
              <a:t>Sede en Madrid: Torrelara, nº 8.</a:t>
            </a:r>
          </a:p>
          <a:p>
            <a:pPr marL="342900" marR="0" lvl="2" indent="-342900" algn="just" defTabSz="914400" eaLnBrk="0" latinLnBrk="0" hangingPunct="0">
              <a:lnSpc>
                <a:spcPct val="130000"/>
              </a:lnSpc>
              <a:spcBef>
                <a:spcPct val="20000"/>
              </a:spcBef>
              <a:spcAft>
                <a:spcPts val="100"/>
              </a:spcAft>
              <a:buClrTx/>
              <a:buSzTx/>
              <a:buBlip>
                <a:blip r:embed="rId3"/>
              </a:buBlip>
              <a:tabLst/>
              <a:defRPr/>
            </a:pPr>
            <a:r>
              <a:rPr lang="es-ES_tradnl" sz="1800" dirty="0" smtClean="0">
                <a:latin typeface="+mn-lt"/>
              </a:rPr>
              <a:t>Sede en Barcelona: Pza. Iberia, nº 4.</a:t>
            </a:r>
          </a:p>
          <a:p>
            <a:pPr marL="1333500" marR="0" lvl="2" indent="-1524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ts val="100"/>
              </a:spcAft>
              <a:buClrTx/>
              <a:buSzTx/>
              <a:buFont typeface="Symbol" pitchFamily="18" charset="2"/>
              <a:buNone/>
              <a:tabLst/>
              <a:defRPr/>
            </a:pPr>
            <a:endParaRPr kumimoji="0" lang="es-ES_tradnl" sz="2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428596" y="1357298"/>
            <a:ext cx="8072495" cy="42862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es-ES" sz="2400" b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AIE COMO ENTIDAD DE GESTIÓN DE LOS ARTISTAS MUSICALES</a:t>
            </a:r>
          </a:p>
          <a:p>
            <a:pPr marL="0" indent="0" algn="ctr">
              <a:spcBef>
                <a:spcPct val="50000"/>
              </a:spcBef>
              <a:buNone/>
              <a:tabLst>
                <a:tab pos="95250" algn="l"/>
                <a:tab pos="265113" algn="l"/>
              </a:tabLst>
            </a:pPr>
            <a:r>
              <a:rPr lang="es-ES_tradnl" sz="1600" b="1" dirty="0" smtClean="0">
                <a:latin typeface="Tahoma" pitchFamily="34" charset="0"/>
                <a:cs typeface="Times New Roman" pitchFamily="18" charset="0"/>
              </a:rPr>
              <a:t>	</a:t>
            </a:r>
            <a:endParaRPr lang="es-ES" sz="2200" b="1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endParaRPr lang="es-E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18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2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2000" b="1" dirty="0" smtClean="0">
              <a:solidFill>
                <a:srgbClr val="FFFFCC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" sz="1800" b="1" dirty="0" smtClean="0"/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es-ES" sz="2000" b="1" dirty="0" smtClean="0"/>
          </a:p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endParaRPr lang="es-ES" sz="30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41-DFAF-452D-8628-851DE9D85DC4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 smtClean="0"/>
              <a:t>Cataluña, Marzo 2013</a:t>
            </a:r>
            <a:endParaRPr lang="es-ES"/>
          </a:p>
        </p:txBody>
      </p:sp>
      <p:graphicFrame>
        <p:nvGraphicFramePr>
          <p:cNvPr id="7" name="6 Diagrama"/>
          <p:cNvGraphicFramePr/>
          <p:nvPr/>
        </p:nvGraphicFramePr>
        <p:xfrm>
          <a:off x="500034" y="1857364"/>
          <a:ext cx="8143932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775F55"/>
      </a:dk2>
      <a:lt2>
        <a:srgbClr val="345D7E"/>
      </a:lt2>
      <a:accent1>
        <a:srgbClr val="94B6D2"/>
      </a:accent1>
      <a:accent2>
        <a:srgbClr val="42729E"/>
      </a:accent2>
      <a:accent3>
        <a:srgbClr val="A5AB81"/>
      </a:accent3>
      <a:accent4>
        <a:srgbClr val="548BB7"/>
      </a:accent4>
      <a:accent5>
        <a:srgbClr val="7BA79D"/>
      </a:accent5>
      <a:accent6>
        <a:srgbClr val="345D7E"/>
      </a:accent6>
      <a:hlink>
        <a:srgbClr val="0070C0"/>
      </a:hlink>
      <a:folHlink>
        <a:srgbClr val="D4E1E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4464</TotalTime>
  <Words>718</Words>
  <Application>Microsoft Office PowerPoint</Application>
  <PresentationFormat>Presentación en pantalla (4:3)</PresentationFormat>
  <Paragraphs>384</Paragraphs>
  <Slides>22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Diseño personalizado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Company>AIE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AIE</dc:creator>
  <cp:lastModifiedBy>spm</cp:lastModifiedBy>
  <cp:revision>541</cp:revision>
  <dcterms:created xsi:type="dcterms:W3CDTF">2005-02-09T09:32:44Z</dcterms:created>
  <dcterms:modified xsi:type="dcterms:W3CDTF">2013-03-13T09:31:18Z</dcterms:modified>
</cp:coreProperties>
</file>